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3"/>
  </p:sldMasterIdLst>
  <p:sldIdLst>
    <p:sldId id="256" r:id="rId4"/>
  </p:sldIdLst>
  <p:sldSz cx="43891200" cy="32918400"/>
  <p:notesSz cx="9144000" cy="6858000"/>
  <p:defaultTextStyle>
    <a:defPPr>
      <a:defRPr lang="en-US"/>
    </a:defPPr>
    <a:lvl1pPr marL="0" algn="l" defTabSz="4301092" rtl="0" eaLnBrk="1" latinLnBrk="0" hangingPunct="1">
      <a:defRPr sz="8500" kern="1200">
        <a:solidFill>
          <a:schemeClr val="tx1"/>
        </a:solidFill>
        <a:latin typeface="+mn-lt"/>
        <a:ea typeface="+mn-ea"/>
        <a:cs typeface="+mn-cs"/>
      </a:defRPr>
    </a:lvl1pPr>
    <a:lvl2pPr marL="2150545" algn="l" defTabSz="4301092" rtl="0" eaLnBrk="1" latinLnBrk="0" hangingPunct="1">
      <a:defRPr sz="8500" kern="1200">
        <a:solidFill>
          <a:schemeClr val="tx1"/>
        </a:solidFill>
        <a:latin typeface="+mn-lt"/>
        <a:ea typeface="+mn-ea"/>
        <a:cs typeface="+mn-cs"/>
      </a:defRPr>
    </a:lvl2pPr>
    <a:lvl3pPr marL="4301092" algn="l" defTabSz="4301092" rtl="0" eaLnBrk="1" latinLnBrk="0" hangingPunct="1">
      <a:defRPr sz="8500" kern="1200">
        <a:solidFill>
          <a:schemeClr val="tx1"/>
        </a:solidFill>
        <a:latin typeface="+mn-lt"/>
        <a:ea typeface="+mn-ea"/>
        <a:cs typeface="+mn-cs"/>
      </a:defRPr>
    </a:lvl3pPr>
    <a:lvl4pPr marL="6451637" algn="l" defTabSz="4301092" rtl="0" eaLnBrk="1" latinLnBrk="0" hangingPunct="1">
      <a:defRPr sz="8500" kern="1200">
        <a:solidFill>
          <a:schemeClr val="tx1"/>
        </a:solidFill>
        <a:latin typeface="+mn-lt"/>
        <a:ea typeface="+mn-ea"/>
        <a:cs typeface="+mn-cs"/>
      </a:defRPr>
    </a:lvl4pPr>
    <a:lvl5pPr marL="8602184" algn="l" defTabSz="4301092" rtl="0" eaLnBrk="1" latinLnBrk="0" hangingPunct="1">
      <a:defRPr sz="8500" kern="1200">
        <a:solidFill>
          <a:schemeClr val="tx1"/>
        </a:solidFill>
        <a:latin typeface="+mn-lt"/>
        <a:ea typeface="+mn-ea"/>
        <a:cs typeface="+mn-cs"/>
      </a:defRPr>
    </a:lvl5pPr>
    <a:lvl6pPr marL="10752730" algn="l" defTabSz="4301092" rtl="0" eaLnBrk="1" latinLnBrk="0" hangingPunct="1">
      <a:defRPr sz="8500" kern="1200">
        <a:solidFill>
          <a:schemeClr val="tx1"/>
        </a:solidFill>
        <a:latin typeface="+mn-lt"/>
        <a:ea typeface="+mn-ea"/>
        <a:cs typeface="+mn-cs"/>
      </a:defRPr>
    </a:lvl6pPr>
    <a:lvl7pPr marL="12903275" algn="l" defTabSz="4301092" rtl="0" eaLnBrk="1" latinLnBrk="0" hangingPunct="1">
      <a:defRPr sz="8500" kern="1200">
        <a:solidFill>
          <a:schemeClr val="tx1"/>
        </a:solidFill>
        <a:latin typeface="+mn-lt"/>
        <a:ea typeface="+mn-ea"/>
        <a:cs typeface="+mn-cs"/>
      </a:defRPr>
    </a:lvl7pPr>
    <a:lvl8pPr marL="15053822" algn="l" defTabSz="4301092" rtl="0" eaLnBrk="1" latinLnBrk="0" hangingPunct="1">
      <a:defRPr sz="8500" kern="1200">
        <a:solidFill>
          <a:schemeClr val="tx1"/>
        </a:solidFill>
        <a:latin typeface="+mn-lt"/>
        <a:ea typeface="+mn-ea"/>
        <a:cs typeface="+mn-cs"/>
      </a:defRPr>
    </a:lvl8pPr>
    <a:lvl9pPr marL="17204367" algn="l" defTabSz="4301092" rtl="0" eaLnBrk="1" latinLnBrk="0" hangingPunct="1">
      <a:defRPr sz="85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p15:clr>
            <a:srgbClr val="A4A3A4"/>
          </p15:clr>
        </p15:guide>
        <p15:guide id="2" pos="1382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0957"/>
    <a:srgbClr val="FFC9C9"/>
    <a:srgbClr val="DEC8EE"/>
    <a:srgbClr val="9ED1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279" autoAdjust="0"/>
    <p:restoredTop sz="94434" autoAdjust="0"/>
  </p:normalViewPr>
  <p:slideViewPr>
    <p:cSldViewPr snapToGrid="0">
      <p:cViewPr varScale="1">
        <p:scale>
          <a:sx n="23" d="100"/>
          <a:sy n="23" d="100"/>
        </p:scale>
        <p:origin x="2106" y="102"/>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Master" Target="slideMasters/slideMaster1.xml"/><Relationship Id="rId7"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1.xml"/></Relationships>
</file>

<file path=ppt/media/image1.png>
</file>

<file path=ppt/media/image2.png>
</file>

<file path=ppt/media/image3.jpe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3"/>
            <a:ext cx="37307520" cy="11460480"/>
          </a:xfrm>
        </p:spPr>
        <p:txBody>
          <a:bodyPr anchor="b"/>
          <a:lstStyle>
            <a:lvl1pPr algn="ctr">
              <a:defRPr sz="29400"/>
            </a:lvl1pPr>
          </a:lstStyle>
          <a:p>
            <a:r>
              <a:rPr lang="en-US"/>
              <a:t>Click to edit Master title style</a:t>
            </a:r>
            <a:endParaRPr lang="en-US" dirty="0"/>
          </a:p>
        </p:txBody>
      </p:sp>
      <p:sp>
        <p:nvSpPr>
          <p:cNvPr id="3" name="Subtitle 2"/>
          <p:cNvSpPr>
            <a:spLocks noGrp="1"/>
          </p:cNvSpPr>
          <p:nvPr>
            <p:ph type="subTitle" idx="1"/>
          </p:nvPr>
        </p:nvSpPr>
        <p:spPr>
          <a:xfrm>
            <a:off x="5486400" y="17289783"/>
            <a:ext cx="32918400" cy="7947657"/>
          </a:xfrm>
        </p:spPr>
        <p:txBody>
          <a:bodyPr/>
          <a:lstStyle>
            <a:lvl1pPr marL="0" indent="0" algn="ctr">
              <a:buNone/>
              <a:defRPr sz="11800"/>
            </a:lvl1pPr>
            <a:lvl2pPr marL="2240152" indent="0" algn="ctr">
              <a:buNone/>
              <a:defRPr sz="9800"/>
            </a:lvl2pPr>
            <a:lvl3pPr marL="4480304" indent="0" algn="ctr">
              <a:buNone/>
              <a:defRPr sz="8800"/>
            </a:lvl3pPr>
            <a:lvl4pPr marL="6720456" indent="0" algn="ctr">
              <a:buNone/>
              <a:defRPr sz="7800"/>
            </a:lvl4pPr>
            <a:lvl5pPr marL="8960608" indent="0" algn="ctr">
              <a:buNone/>
              <a:defRPr sz="7800"/>
            </a:lvl5pPr>
            <a:lvl6pPr marL="11200760" indent="0" algn="ctr">
              <a:buNone/>
              <a:defRPr sz="7800"/>
            </a:lvl6pPr>
            <a:lvl7pPr marL="13440912" indent="0" algn="ctr">
              <a:buNone/>
              <a:defRPr sz="7800"/>
            </a:lvl7pPr>
            <a:lvl8pPr marL="15681064" indent="0" algn="ctr">
              <a:buNone/>
              <a:defRPr sz="7800"/>
            </a:lvl8pPr>
            <a:lvl9pPr marL="17921216" indent="0" algn="ctr">
              <a:buNone/>
              <a:defRPr sz="7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E81BC7-D5A5-445F-BF4D-797F02B50EB4}"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152990-41B8-4C7F-B873-1D5366E1EAB8}" type="slidenum">
              <a:rPr lang="en-US" smtClean="0"/>
              <a:t>‹#›</a:t>
            </a:fld>
            <a:endParaRPr lang="en-US"/>
          </a:p>
        </p:txBody>
      </p:sp>
    </p:spTree>
    <p:extLst>
      <p:ext uri="{BB962C8B-B14F-4D97-AF65-F5344CB8AC3E}">
        <p14:creationId xmlns:p14="http://schemas.microsoft.com/office/powerpoint/2010/main" val="3955231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E81BC7-D5A5-445F-BF4D-797F02B50EB4}"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152990-41B8-4C7F-B873-1D5366E1EAB8}" type="slidenum">
              <a:rPr lang="en-US" smtClean="0"/>
              <a:t>‹#›</a:t>
            </a:fld>
            <a:endParaRPr lang="en-US"/>
          </a:p>
        </p:txBody>
      </p:sp>
    </p:spTree>
    <p:extLst>
      <p:ext uri="{BB962C8B-B14F-4D97-AF65-F5344CB8AC3E}">
        <p14:creationId xmlns:p14="http://schemas.microsoft.com/office/powerpoint/2010/main" val="15474992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E81BC7-D5A5-445F-BF4D-797F02B50EB4}"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152990-41B8-4C7F-B873-1D5366E1EAB8}" type="slidenum">
              <a:rPr lang="en-US" smtClean="0"/>
              <a:t>‹#›</a:t>
            </a:fld>
            <a:endParaRPr lang="en-US"/>
          </a:p>
        </p:txBody>
      </p:sp>
    </p:spTree>
    <p:extLst>
      <p:ext uri="{BB962C8B-B14F-4D97-AF65-F5344CB8AC3E}">
        <p14:creationId xmlns:p14="http://schemas.microsoft.com/office/powerpoint/2010/main" val="767967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8E81BC7-D5A5-445F-BF4D-797F02B50EB4}"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152990-41B8-4C7F-B873-1D5366E1EAB8}" type="slidenum">
              <a:rPr lang="en-US" smtClean="0"/>
              <a:t>‹#›</a:t>
            </a:fld>
            <a:endParaRPr lang="en-US"/>
          </a:p>
        </p:txBody>
      </p:sp>
    </p:spTree>
    <p:extLst>
      <p:ext uri="{BB962C8B-B14F-4D97-AF65-F5344CB8AC3E}">
        <p14:creationId xmlns:p14="http://schemas.microsoft.com/office/powerpoint/2010/main" val="1377049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51"/>
            <a:ext cx="37856160" cy="13693137"/>
          </a:xfrm>
        </p:spPr>
        <p:txBody>
          <a:bodyPr anchor="b"/>
          <a:lstStyle>
            <a:lvl1pPr>
              <a:defRPr sz="29400"/>
            </a:lvl1pPr>
          </a:lstStyle>
          <a:p>
            <a:r>
              <a:rPr lang="en-US"/>
              <a:t>Click to edit Master title style</a:t>
            </a:r>
            <a:endParaRPr lang="en-US" dirty="0"/>
          </a:p>
        </p:txBody>
      </p:sp>
      <p:sp>
        <p:nvSpPr>
          <p:cNvPr id="3" name="Text Placeholder 2"/>
          <p:cNvSpPr>
            <a:spLocks noGrp="1"/>
          </p:cNvSpPr>
          <p:nvPr>
            <p:ph type="body" idx="1"/>
          </p:nvPr>
        </p:nvSpPr>
        <p:spPr>
          <a:xfrm>
            <a:off x="2994662" y="22029431"/>
            <a:ext cx="37856160" cy="7200897"/>
          </a:xfrm>
        </p:spPr>
        <p:txBody>
          <a:bodyPr/>
          <a:lstStyle>
            <a:lvl1pPr marL="0" indent="0">
              <a:buNone/>
              <a:defRPr sz="11800">
                <a:solidFill>
                  <a:schemeClr val="tx1"/>
                </a:solidFill>
              </a:defRPr>
            </a:lvl1pPr>
            <a:lvl2pPr marL="2240152" indent="0">
              <a:buNone/>
              <a:defRPr sz="9800">
                <a:solidFill>
                  <a:schemeClr val="tx1">
                    <a:tint val="75000"/>
                  </a:schemeClr>
                </a:solidFill>
              </a:defRPr>
            </a:lvl2pPr>
            <a:lvl3pPr marL="4480304" indent="0">
              <a:buNone/>
              <a:defRPr sz="8800">
                <a:solidFill>
                  <a:schemeClr val="tx1">
                    <a:tint val="75000"/>
                  </a:schemeClr>
                </a:solidFill>
              </a:defRPr>
            </a:lvl3pPr>
            <a:lvl4pPr marL="6720456" indent="0">
              <a:buNone/>
              <a:defRPr sz="7800">
                <a:solidFill>
                  <a:schemeClr val="tx1">
                    <a:tint val="75000"/>
                  </a:schemeClr>
                </a:solidFill>
              </a:defRPr>
            </a:lvl4pPr>
            <a:lvl5pPr marL="8960608" indent="0">
              <a:buNone/>
              <a:defRPr sz="7800">
                <a:solidFill>
                  <a:schemeClr val="tx1">
                    <a:tint val="75000"/>
                  </a:schemeClr>
                </a:solidFill>
              </a:defRPr>
            </a:lvl5pPr>
            <a:lvl6pPr marL="11200760" indent="0">
              <a:buNone/>
              <a:defRPr sz="7800">
                <a:solidFill>
                  <a:schemeClr val="tx1">
                    <a:tint val="75000"/>
                  </a:schemeClr>
                </a:solidFill>
              </a:defRPr>
            </a:lvl6pPr>
            <a:lvl7pPr marL="13440912" indent="0">
              <a:buNone/>
              <a:defRPr sz="7800">
                <a:solidFill>
                  <a:schemeClr val="tx1">
                    <a:tint val="75000"/>
                  </a:schemeClr>
                </a:solidFill>
              </a:defRPr>
            </a:lvl7pPr>
            <a:lvl8pPr marL="15681064" indent="0">
              <a:buNone/>
              <a:defRPr sz="7800">
                <a:solidFill>
                  <a:schemeClr val="tx1">
                    <a:tint val="75000"/>
                  </a:schemeClr>
                </a:solidFill>
              </a:defRPr>
            </a:lvl8pPr>
            <a:lvl9pPr marL="17921216" indent="0">
              <a:buNone/>
              <a:defRPr sz="7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8E81BC7-D5A5-445F-BF4D-797F02B50EB4}" type="datetimeFigureOut">
              <a:rPr lang="en-US" smtClean="0"/>
              <a:t>4/18/2024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152990-41B8-4C7F-B873-1D5366E1EAB8}" type="slidenum">
              <a:rPr lang="en-US" smtClean="0"/>
              <a:t>‹#›</a:t>
            </a:fld>
            <a:endParaRPr lang="en-US"/>
          </a:p>
        </p:txBody>
      </p:sp>
    </p:spTree>
    <p:extLst>
      <p:ext uri="{BB962C8B-B14F-4D97-AF65-F5344CB8AC3E}">
        <p14:creationId xmlns:p14="http://schemas.microsoft.com/office/powerpoint/2010/main" val="1264123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8E81BC7-D5A5-445F-BF4D-797F02B50EB4}" type="datetimeFigureOut">
              <a:rPr lang="en-US" smtClean="0"/>
              <a:t>4/18/2024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152990-41B8-4C7F-B873-1D5366E1EAB8}" type="slidenum">
              <a:rPr lang="en-US" smtClean="0"/>
              <a:t>‹#›</a:t>
            </a:fld>
            <a:endParaRPr lang="en-US"/>
          </a:p>
        </p:txBody>
      </p:sp>
    </p:spTree>
    <p:extLst>
      <p:ext uri="{BB962C8B-B14F-4D97-AF65-F5344CB8AC3E}">
        <p14:creationId xmlns:p14="http://schemas.microsoft.com/office/powerpoint/2010/main" val="3998905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4"/>
            <a:ext cx="18568032" cy="3954777"/>
          </a:xfrm>
        </p:spPr>
        <p:txBody>
          <a:bodyPr anchor="b"/>
          <a:lstStyle>
            <a:lvl1pPr marL="0" indent="0">
              <a:buNone/>
              <a:defRPr sz="11800" b="1"/>
            </a:lvl1pPr>
            <a:lvl2pPr marL="2240152" indent="0">
              <a:buNone/>
              <a:defRPr sz="9800" b="1"/>
            </a:lvl2pPr>
            <a:lvl3pPr marL="4480304" indent="0">
              <a:buNone/>
              <a:defRPr sz="8800" b="1"/>
            </a:lvl3pPr>
            <a:lvl4pPr marL="6720456" indent="0">
              <a:buNone/>
              <a:defRPr sz="7800" b="1"/>
            </a:lvl4pPr>
            <a:lvl5pPr marL="8960608" indent="0">
              <a:buNone/>
              <a:defRPr sz="7800" b="1"/>
            </a:lvl5pPr>
            <a:lvl6pPr marL="11200760" indent="0">
              <a:buNone/>
              <a:defRPr sz="7800" b="1"/>
            </a:lvl6pPr>
            <a:lvl7pPr marL="13440912" indent="0">
              <a:buNone/>
              <a:defRPr sz="7800" b="1"/>
            </a:lvl7pPr>
            <a:lvl8pPr marL="15681064" indent="0">
              <a:buNone/>
              <a:defRPr sz="7800" b="1"/>
            </a:lvl8pPr>
            <a:lvl9pPr marL="17921216" indent="0">
              <a:buNone/>
              <a:defRPr sz="780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4"/>
            <a:ext cx="18659477" cy="3954777"/>
          </a:xfrm>
        </p:spPr>
        <p:txBody>
          <a:bodyPr anchor="b"/>
          <a:lstStyle>
            <a:lvl1pPr marL="0" indent="0">
              <a:buNone/>
              <a:defRPr sz="11800" b="1"/>
            </a:lvl1pPr>
            <a:lvl2pPr marL="2240152" indent="0">
              <a:buNone/>
              <a:defRPr sz="9800" b="1"/>
            </a:lvl2pPr>
            <a:lvl3pPr marL="4480304" indent="0">
              <a:buNone/>
              <a:defRPr sz="8800" b="1"/>
            </a:lvl3pPr>
            <a:lvl4pPr marL="6720456" indent="0">
              <a:buNone/>
              <a:defRPr sz="7800" b="1"/>
            </a:lvl4pPr>
            <a:lvl5pPr marL="8960608" indent="0">
              <a:buNone/>
              <a:defRPr sz="7800" b="1"/>
            </a:lvl5pPr>
            <a:lvl6pPr marL="11200760" indent="0">
              <a:buNone/>
              <a:defRPr sz="7800" b="1"/>
            </a:lvl6pPr>
            <a:lvl7pPr marL="13440912" indent="0">
              <a:buNone/>
              <a:defRPr sz="7800" b="1"/>
            </a:lvl7pPr>
            <a:lvl8pPr marL="15681064" indent="0">
              <a:buNone/>
              <a:defRPr sz="7800" b="1"/>
            </a:lvl8pPr>
            <a:lvl9pPr marL="17921216" indent="0">
              <a:buNone/>
              <a:defRPr sz="780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8E81BC7-D5A5-445F-BF4D-797F02B50EB4}" type="datetimeFigureOut">
              <a:rPr lang="en-US" smtClean="0"/>
              <a:t>4/18/2024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152990-41B8-4C7F-B873-1D5366E1EAB8}" type="slidenum">
              <a:rPr lang="en-US" smtClean="0"/>
              <a:t>‹#›</a:t>
            </a:fld>
            <a:endParaRPr lang="en-US"/>
          </a:p>
        </p:txBody>
      </p:sp>
    </p:spTree>
    <p:extLst>
      <p:ext uri="{BB962C8B-B14F-4D97-AF65-F5344CB8AC3E}">
        <p14:creationId xmlns:p14="http://schemas.microsoft.com/office/powerpoint/2010/main" val="38745068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8E81BC7-D5A5-445F-BF4D-797F02B50EB4}" type="datetimeFigureOut">
              <a:rPr lang="en-US" smtClean="0"/>
              <a:t>4/18/2024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152990-41B8-4C7F-B873-1D5366E1EAB8}" type="slidenum">
              <a:rPr lang="en-US" smtClean="0"/>
              <a:t>‹#›</a:t>
            </a:fld>
            <a:endParaRPr lang="en-US"/>
          </a:p>
        </p:txBody>
      </p:sp>
    </p:spTree>
    <p:extLst>
      <p:ext uri="{BB962C8B-B14F-4D97-AF65-F5344CB8AC3E}">
        <p14:creationId xmlns:p14="http://schemas.microsoft.com/office/powerpoint/2010/main" val="37034854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E81BC7-D5A5-445F-BF4D-797F02B50EB4}" type="datetimeFigureOut">
              <a:rPr lang="en-US" smtClean="0"/>
              <a:t>4/18/2024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152990-41B8-4C7F-B873-1D5366E1EAB8}" type="slidenum">
              <a:rPr lang="en-US" smtClean="0"/>
              <a:t>‹#›</a:t>
            </a:fld>
            <a:endParaRPr lang="en-US"/>
          </a:p>
        </p:txBody>
      </p:sp>
    </p:spTree>
    <p:extLst>
      <p:ext uri="{BB962C8B-B14F-4D97-AF65-F5344CB8AC3E}">
        <p14:creationId xmlns:p14="http://schemas.microsoft.com/office/powerpoint/2010/main" val="7394555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700"/>
            </a:lvl1pPr>
          </a:lstStyle>
          <a:p>
            <a:r>
              <a:rPr lang="en-US"/>
              <a:t>Click to edit Master title style</a:t>
            </a:r>
            <a:endParaRPr lang="en-US" dirty="0"/>
          </a:p>
        </p:txBody>
      </p:sp>
      <p:sp>
        <p:nvSpPr>
          <p:cNvPr id="3" name="Content Placeholder 2"/>
          <p:cNvSpPr>
            <a:spLocks noGrp="1"/>
          </p:cNvSpPr>
          <p:nvPr>
            <p:ph idx="1"/>
          </p:nvPr>
        </p:nvSpPr>
        <p:spPr>
          <a:xfrm>
            <a:off x="18659477" y="4739648"/>
            <a:ext cx="22219920" cy="23393400"/>
          </a:xfrm>
        </p:spPr>
        <p:txBody>
          <a:bodyPr/>
          <a:lstStyle>
            <a:lvl1pPr>
              <a:defRPr sz="15700"/>
            </a:lvl1pPr>
            <a:lvl2pPr>
              <a:defRPr sz="13700"/>
            </a:lvl2pPr>
            <a:lvl3pPr>
              <a:defRPr sz="11800"/>
            </a:lvl3pPr>
            <a:lvl4pPr>
              <a:defRPr sz="9800"/>
            </a:lvl4pPr>
            <a:lvl5pPr>
              <a:defRPr sz="9800"/>
            </a:lvl5pPr>
            <a:lvl6pPr>
              <a:defRPr sz="9800"/>
            </a:lvl6pPr>
            <a:lvl7pPr>
              <a:defRPr sz="9800"/>
            </a:lvl7pPr>
            <a:lvl8pPr>
              <a:defRPr sz="9800"/>
            </a:lvl8pPr>
            <a:lvl9pPr>
              <a:defRPr sz="9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3"/>
          </a:xfrm>
        </p:spPr>
        <p:txBody>
          <a:bodyPr/>
          <a:lstStyle>
            <a:lvl1pPr marL="0" indent="0">
              <a:buNone/>
              <a:defRPr sz="7800"/>
            </a:lvl1pPr>
            <a:lvl2pPr marL="2240152" indent="0">
              <a:buNone/>
              <a:defRPr sz="6900"/>
            </a:lvl2pPr>
            <a:lvl3pPr marL="4480304" indent="0">
              <a:buNone/>
              <a:defRPr sz="5900"/>
            </a:lvl3pPr>
            <a:lvl4pPr marL="6720456" indent="0">
              <a:buNone/>
              <a:defRPr sz="4900"/>
            </a:lvl4pPr>
            <a:lvl5pPr marL="8960608" indent="0">
              <a:buNone/>
              <a:defRPr sz="4900"/>
            </a:lvl5pPr>
            <a:lvl6pPr marL="11200760" indent="0">
              <a:buNone/>
              <a:defRPr sz="4900"/>
            </a:lvl6pPr>
            <a:lvl7pPr marL="13440912" indent="0">
              <a:buNone/>
              <a:defRPr sz="4900"/>
            </a:lvl7pPr>
            <a:lvl8pPr marL="15681064" indent="0">
              <a:buNone/>
              <a:defRPr sz="4900"/>
            </a:lvl8pPr>
            <a:lvl9pPr marL="17921216" indent="0">
              <a:buNone/>
              <a:defRPr sz="4900"/>
            </a:lvl9pPr>
          </a:lstStyle>
          <a:p>
            <a:pPr lvl="0"/>
            <a:r>
              <a:rPr lang="en-US"/>
              <a:t>Click to edit Master text styles</a:t>
            </a:r>
          </a:p>
        </p:txBody>
      </p:sp>
      <p:sp>
        <p:nvSpPr>
          <p:cNvPr id="5" name="Date Placeholder 4"/>
          <p:cNvSpPr>
            <a:spLocks noGrp="1"/>
          </p:cNvSpPr>
          <p:nvPr>
            <p:ph type="dt" sz="half" idx="10"/>
          </p:nvPr>
        </p:nvSpPr>
        <p:spPr/>
        <p:txBody>
          <a:bodyPr/>
          <a:lstStyle/>
          <a:p>
            <a:fld id="{08E81BC7-D5A5-445F-BF4D-797F02B50EB4}" type="datetimeFigureOut">
              <a:rPr lang="en-US" smtClean="0"/>
              <a:t>4/18/2024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152990-41B8-4C7F-B873-1D5366E1EAB8}" type="slidenum">
              <a:rPr lang="en-US" smtClean="0"/>
              <a:t>‹#›</a:t>
            </a:fld>
            <a:endParaRPr lang="en-US"/>
          </a:p>
        </p:txBody>
      </p:sp>
    </p:spTree>
    <p:extLst>
      <p:ext uri="{BB962C8B-B14F-4D97-AF65-F5344CB8AC3E}">
        <p14:creationId xmlns:p14="http://schemas.microsoft.com/office/powerpoint/2010/main" val="6136188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7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8"/>
            <a:ext cx="22219920" cy="23393400"/>
          </a:xfrm>
        </p:spPr>
        <p:txBody>
          <a:bodyPr anchor="t"/>
          <a:lstStyle>
            <a:lvl1pPr marL="0" indent="0">
              <a:buNone/>
              <a:defRPr sz="15700"/>
            </a:lvl1pPr>
            <a:lvl2pPr marL="2240152" indent="0">
              <a:buNone/>
              <a:defRPr sz="13700"/>
            </a:lvl2pPr>
            <a:lvl3pPr marL="4480304" indent="0">
              <a:buNone/>
              <a:defRPr sz="11800"/>
            </a:lvl3pPr>
            <a:lvl4pPr marL="6720456" indent="0">
              <a:buNone/>
              <a:defRPr sz="9800"/>
            </a:lvl4pPr>
            <a:lvl5pPr marL="8960608" indent="0">
              <a:buNone/>
              <a:defRPr sz="9800"/>
            </a:lvl5pPr>
            <a:lvl6pPr marL="11200760" indent="0">
              <a:buNone/>
              <a:defRPr sz="9800"/>
            </a:lvl6pPr>
            <a:lvl7pPr marL="13440912" indent="0">
              <a:buNone/>
              <a:defRPr sz="9800"/>
            </a:lvl7pPr>
            <a:lvl8pPr marL="15681064" indent="0">
              <a:buNone/>
              <a:defRPr sz="9800"/>
            </a:lvl8pPr>
            <a:lvl9pPr marL="17921216" indent="0">
              <a:buNone/>
              <a:defRPr sz="98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3"/>
          </a:xfrm>
        </p:spPr>
        <p:txBody>
          <a:bodyPr/>
          <a:lstStyle>
            <a:lvl1pPr marL="0" indent="0">
              <a:buNone/>
              <a:defRPr sz="7800"/>
            </a:lvl1pPr>
            <a:lvl2pPr marL="2240152" indent="0">
              <a:buNone/>
              <a:defRPr sz="6900"/>
            </a:lvl2pPr>
            <a:lvl3pPr marL="4480304" indent="0">
              <a:buNone/>
              <a:defRPr sz="5900"/>
            </a:lvl3pPr>
            <a:lvl4pPr marL="6720456" indent="0">
              <a:buNone/>
              <a:defRPr sz="4900"/>
            </a:lvl4pPr>
            <a:lvl5pPr marL="8960608" indent="0">
              <a:buNone/>
              <a:defRPr sz="4900"/>
            </a:lvl5pPr>
            <a:lvl6pPr marL="11200760" indent="0">
              <a:buNone/>
              <a:defRPr sz="4900"/>
            </a:lvl6pPr>
            <a:lvl7pPr marL="13440912" indent="0">
              <a:buNone/>
              <a:defRPr sz="4900"/>
            </a:lvl7pPr>
            <a:lvl8pPr marL="15681064" indent="0">
              <a:buNone/>
              <a:defRPr sz="4900"/>
            </a:lvl8pPr>
            <a:lvl9pPr marL="17921216" indent="0">
              <a:buNone/>
              <a:defRPr sz="4900"/>
            </a:lvl9pPr>
          </a:lstStyle>
          <a:p>
            <a:pPr lvl="0"/>
            <a:r>
              <a:rPr lang="en-US"/>
              <a:t>Click to edit Master text styles</a:t>
            </a:r>
          </a:p>
        </p:txBody>
      </p:sp>
      <p:sp>
        <p:nvSpPr>
          <p:cNvPr id="5" name="Date Placeholder 4"/>
          <p:cNvSpPr>
            <a:spLocks noGrp="1"/>
          </p:cNvSpPr>
          <p:nvPr>
            <p:ph type="dt" sz="half" idx="10"/>
          </p:nvPr>
        </p:nvSpPr>
        <p:spPr/>
        <p:txBody>
          <a:bodyPr/>
          <a:lstStyle/>
          <a:p>
            <a:fld id="{08E81BC7-D5A5-445F-BF4D-797F02B50EB4}" type="datetimeFigureOut">
              <a:rPr lang="en-US" smtClean="0"/>
              <a:t>4/18/2024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152990-41B8-4C7F-B873-1D5366E1EAB8}" type="slidenum">
              <a:rPr lang="en-US" smtClean="0"/>
              <a:t>‹#›</a:t>
            </a:fld>
            <a:endParaRPr lang="en-US"/>
          </a:p>
        </p:txBody>
      </p:sp>
    </p:spTree>
    <p:extLst>
      <p:ext uri="{BB962C8B-B14F-4D97-AF65-F5344CB8AC3E}">
        <p14:creationId xmlns:p14="http://schemas.microsoft.com/office/powerpoint/2010/main" val="4144683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3"/>
          </a:xfrm>
          <a:prstGeom prst="rect">
            <a:avLst/>
          </a:prstGeom>
        </p:spPr>
        <p:txBody>
          <a:bodyPr vert="horz" lIns="106674" tIns="53337" rIns="106674" bIns="53337"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3"/>
          </a:xfrm>
          <a:prstGeom prst="rect">
            <a:avLst/>
          </a:prstGeom>
        </p:spPr>
        <p:txBody>
          <a:bodyPr vert="horz" lIns="106674" tIns="53337" rIns="106674" bIns="53337"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8"/>
            <a:ext cx="9875520" cy="1752600"/>
          </a:xfrm>
          <a:prstGeom prst="rect">
            <a:avLst/>
          </a:prstGeom>
        </p:spPr>
        <p:txBody>
          <a:bodyPr vert="horz" lIns="106674" tIns="53337" rIns="106674" bIns="53337" rtlCol="0" anchor="ctr"/>
          <a:lstStyle>
            <a:lvl1pPr algn="l">
              <a:defRPr sz="5900">
                <a:solidFill>
                  <a:schemeClr val="tx1">
                    <a:tint val="75000"/>
                  </a:schemeClr>
                </a:solidFill>
              </a:defRPr>
            </a:lvl1pPr>
          </a:lstStyle>
          <a:p>
            <a:fld id="{08E81BC7-D5A5-445F-BF4D-797F02B50EB4}" type="datetimeFigureOut">
              <a:rPr lang="en-US" smtClean="0"/>
              <a:t>4/18/2024</a:t>
            </a:fld>
            <a:endParaRPr lang="en-US"/>
          </a:p>
        </p:txBody>
      </p:sp>
      <p:sp>
        <p:nvSpPr>
          <p:cNvPr id="5" name="Footer Placeholder 4"/>
          <p:cNvSpPr>
            <a:spLocks noGrp="1"/>
          </p:cNvSpPr>
          <p:nvPr>
            <p:ph type="ftr" sz="quarter" idx="3"/>
          </p:nvPr>
        </p:nvSpPr>
        <p:spPr>
          <a:xfrm>
            <a:off x="14538960" y="30510488"/>
            <a:ext cx="14813280" cy="1752600"/>
          </a:xfrm>
          <a:prstGeom prst="rect">
            <a:avLst/>
          </a:prstGeom>
        </p:spPr>
        <p:txBody>
          <a:bodyPr vert="horz" lIns="106674" tIns="53337" rIns="106674" bIns="53337" rtlCol="0" anchor="ctr"/>
          <a:lstStyle>
            <a:lvl1pPr algn="ctr">
              <a:defRPr sz="5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8"/>
            <a:ext cx="9875520" cy="1752600"/>
          </a:xfrm>
          <a:prstGeom prst="rect">
            <a:avLst/>
          </a:prstGeom>
        </p:spPr>
        <p:txBody>
          <a:bodyPr vert="horz" lIns="106674" tIns="53337" rIns="106674" bIns="53337" rtlCol="0" anchor="ctr"/>
          <a:lstStyle>
            <a:lvl1pPr algn="r">
              <a:defRPr sz="5900">
                <a:solidFill>
                  <a:schemeClr val="tx1">
                    <a:tint val="75000"/>
                  </a:schemeClr>
                </a:solidFill>
              </a:defRPr>
            </a:lvl1pPr>
          </a:lstStyle>
          <a:p>
            <a:fld id="{59152990-41B8-4C7F-B873-1D5366E1EAB8}" type="slidenum">
              <a:rPr lang="en-US" smtClean="0"/>
              <a:t>‹#›</a:t>
            </a:fld>
            <a:endParaRPr lang="en-US"/>
          </a:p>
        </p:txBody>
      </p:sp>
    </p:spTree>
    <p:extLst>
      <p:ext uri="{BB962C8B-B14F-4D97-AF65-F5344CB8AC3E}">
        <p14:creationId xmlns:p14="http://schemas.microsoft.com/office/powerpoint/2010/main" val="411317299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4480304" rtl="0" eaLnBrk="1" latinLnBrk="0" hangingPunct="1">
        <a:lnSpc>
          <a:spcPct val="90000"/>
        </a:lnSpc>
        <a:spcBef>
          <a:spcPct val="0"/>
        </a:spcBef>
        <a:buNone/>
        <a:defRPr sz="21600" kern="1200">
          <a:solidFill>
            <a:schemeClr val="tx1"/>
          </a:solidFill>
          <a:latin typeface="+mj-lt"/>
          <a:ea typeface="+mj-ea"/>
          <a:cs typeface="+mj-cs"/>
        </a:defRPr>
      </a:lvl1pPr>
    </p:titleStyle>
    <p:bodyStyle>
      <a:lvl1pPr marL="1120076" indent="-1120076" algn="l" defTabSz="4480304" rtl="0" eaLnBrk="1" latinLnBrk="0" hangingPunct="1">
        <a:lnSpc>
          <a:spcPct val="90000"/>
        </a:lnSpc>
        <a:spcBef>
          <a:spcPts val="4900"/>
        </a:spcBef>
        <a:buFont typeface="Arial" panose="020B0604020202020204" pitchFamily="34" charset="0"/>
        <a:buChar char="•"/>
        <a:defRPr sz="13700" kern="1200">
          <a:solidFill>
            <a:schemeClr val="tx1"/>
          </a:solidFill>
          <a:latin typeface="+mn-lt"/>
          <a:ea typeface="+mn-ea"/>
          <a:cs typeface="+mn-cs"/>
        </a:defRPr>
      </a:lvl1pPr>
      <a:lvl2pPr marL="3360228" indent="-1120076" algn="l" defTabSz="4480304" rtl="0" eaLnBrk="1" latinLnBrk="0" hangingPunct="1">
        <a:lnSpc>
          <a:spcPct val="90000"/>
        </a:lnSpc>
        <a:spcBef>
          <a:spcPts val="2450"/>
        </a:spcBef>
        <a:buFont typeface="Arial" panose="020B0604020202020204" pitchFamily="34" charset="0"/>
        <a:buChar char="•"/>
        <a:defRPr sz="11800" kern="1200">
          <a:solidFill>
            <a:schemeClr val="tx1"/>
          </a:solidFill>
          <a:latin typeface="+mn-lt"/>
          <a:ea typeface="+mn-ea"/>
          <a:cs typeface="+mn-cs"/>
        </a:defRPr>
      </a:lvl2pPr>
      <a:lvl3pPr marL="5600380" indent="-1120076" algn="l" defTabSz="4480304" rtl="0" eaLnBrk="1" latinLnBrk="0" hangingPunct="1">
        <a:lnSpc>
          <a:spcPct val="90000"/>
        </a:lnSpc>
        <a:spcBef>
          <a:spcPts val="2450"/>
        </a:spcBef>
        <a:buFont typeface="Arial" panose="020B0604020202020204" pitchFamily="34" charset="0"/>
        <a:buChar char="•"/>
        <a:defRPr sz="9800" kern="1200">
          <a:solidFill>
            <a:schemeClr val="tx1"/>
          </a:solidFill>
          <a:latin typeface="+mn-lt"/>
          <a:ea typeface="+mn-ea"/>
          <a:cs typeface="+mn-cs"/>
        </a:defRPr>
      </a:lvl3pPr>
      <a:lvl4pPr marL="7840532" indent="-1120076" algn="l" defTabSz="4480304" rtl="0" eaLnBrk="1" latinLnBrk="0" hangingPunct="1">
        <a:lnSpc>
          <a:spcPct val="90000"/>
        </a:lnSpc>
        <a:spcBef>
          <a:spcPts val="2450"/>
        </a:spcBef>
        <a:buFont typeface="Arial" panose="020B0604020202020204" pitchFamily="34" charset="0"/>
        <a:buChar char="•"/>
        <a:defRPr sz="8800" kern="1200">
          <a:solidFill>
            <a:schemeClr val="tx1"/>
          </a:solidFill>
          <a:latin typeface="+mn-lt"/>
          <a:ea typeface="+mn-ea"/>
          <a:cs typeface="+mn-cs"/>
        </a:defRPr>
      </a:lvl4pPr>
      <a:lvl5pPr marL="10080684" indent="-1120076" algn="l" defTabSz="4480304" rtl="0" eaLnBrk="1" latinLnBrk="0" hangingPunct="1">
        <a:lnSpc>
          <a:spcPct val="90000"/>
        </a:lnSpc>
        <a:spcBef>
          <a:spcPts val="2450"/>
        </a:spcBef>
        <a:buFont typeface="Arial" panose="020B0604020202020204" pitchFamily="34" charset="0"/>
        <a:buChar char="•"/>
        <a:defRPr sz="8800" kern="1200">
          <a:solidFill>
            <a:schemeClr val="tx1"/>
          </a:solidFill>
          <a:latin typeface="+mn-lt"/>
          <a:ea typeface="+mn-ea"/>
          <a:cs typeface="+mn-cs"/>
        </a:defRPr>
      </a:lvl5pPr>
      <a:lvl6pPr marL="12320836" indent="-1120076" algn="l" defTabSz="4480304" rtl="0" eaLnBrk="1" latinLnBrk="0" hangingPunct="1">
        <a:lnSpc>
          <a:spcPct val="90000"/>
        </a:lnSpc>
        <a:spcBef>
          <a:spcPts val="2450"/>
        </a:spcBef>
        <a:buFont typeface="Arial" panose="020B0604020202020204" pitchFamily="34" charset="0"/>
        <a:buChar char="•"/>
        <a:defRPr sz="8800" kern="1200">
          <a:solidFill>
            <a:schemeClr val="tx1"/>
          </a:solidFill>
          <a:latin typeface="+mn-lt"/>
          <a:ea typeface="+mn-ea"/>
          <a:cs typeface="+mn-cs"/>
        </a:defRPr>
      </a:lvl6pPr>
      <a:lvl7pPr marL="14560988" indent="-1120076" algn="l" defTabSz="4480304" rtl="0" eaLnBrk="1" latinLnBrk="0" hangingPunct="1">
        <a:lnSpc>
          <a:spcPct val="90000"/>
        </a:lnSpc>
        <a:spcBef>
          <a:spcPts val="2450"/>
        </a:spcBef>
        <a:buFont typeface="Arial" panose="020B0604020202020204" pitchFamily="34" charset="0"/>
        <a:buChar char="•"/>
        <a:defRPr sz="8800" kern="1200">
          <a:solidFill>
            <a:schemeClr val="tx1"/>
          </a:solidFill>
          <a:latin typeface="+mn-lt"/>
          <a:ea typeface="+mn-ea"/>
          <a:cs typeface="+mn-cs"/>
        </a:defRPr>
      </a:lvl7pPr>
      <a:lvl8pPr marL="16801140" indent="-1120076" algn="l" defTabSz="4480304" rtl="0" eaLnBrk="1" latinLnBrk="0" hangingPunct="1">
        <a:lnSpc>
          <a:spcPct val="90000"/>
        </a:lnSpc>
        <a:spcBef>
          <a:spcPts val="2450"/>
        </a:spcBef>
        <a:buFont typeface="Arial" panose="020B0604020202020204" pitchFamily="34" charset="0"/>
        <a:buChar char="•"/>
        <a:defRPr sz="8800" kern="1200">
          <a:solidFill>
            <a:schemeClr val="tx1"/>
          </a:solidFill>
          <a:latin typeface="+mn-lt"/>
          <a:ea typeface="+mn-ea"/>
          <a:cs typeface="+mn-cs"/>
        </a:defRPr>
      </a:lvl8pPr>
      <a:lvl9pPr marL="19041292" indent="-1120076" algn="l" defTabSz="4480304" rtl="0" eaLnBrk="1" latinLnBrk="0" hangingPunct="1">
        <a:lnSpc>
          <a:spcPct val="90000"/>
        </a:lnSpc>
        <a:spcBef>
          <a:spcPts val="2450"/>
        </a:spcBef>
        <a:buFont typeface="Arial" panose="020B0604020202020204" pitchFamily="34" charset="0"/>
        <a:buChar char="•"/>
        <a:defRPr sz="8800" kern="1200">
          <a:solidFill>
            <a:schemeClr val="tx1"/>
          </a:solidFill>
          <a:latin typeface="+mn-lt"/>
          <a:ea typeface="+mn-ea"/>
          <a:cs typeface="+mn-cs"/>
        </a:defRPr>
      </a:lvl9pPr>
    </p:bodyStyle>
    <p:otherStyle>
      <a:defPPr>
        <a:defRPr lang="en-US"/>
      </a:defPPr>
      <a:lvl1pPr marL="0" algn="l" defTabSz="4480304" rtl="0" eaLnBrk="1" latinLnBrk="0" hangingPunct="1">
        <a:defRPr sz="8800" kern="1200">
          <a:solidFill>
            <a:schemeClr val="tx1"/>
          </a:solidFill>
          <a:latin typeface="+mn-lt"/>
          <a:ea typeface="+mn-ea"/>
          <a:cs typeface="+mn-cs"/>
        </a:defRPr>
      </a:lvl1pPr>
      <a:lvl2pPr marL="2240152" algn="l" defTabSz="4480304" rtl="0" eaLnBrk="1" latinLnBrk="0" hangingPunct="1">
        <a:defRPr sz="8800" kern="1200">
          <a:solidFill>
            <a:schemeClr val="tx1"/>
          </a:solidFill>
          <a:latin typeface="+mn-lt"/>
          <a:ea typeface="+mn-ea"/>
          <a:cs typeface="+mn-cs"/>
        </a:defRPr>
      </a:lvl2pPr>
      <a:lvl3pPr marL="4480304" algn="l" defTabSz="4480304" rtl="0" eaLnBrk="1" latinLnBrk="0" hangingPunct="1">
        <a:defRPr sz="8800" kern="1200">
          <a:solidFill>
            <a:schemeClr val="tx1"/>
          </a:solidFill>
          <a:latin typeface="+mn-lt"/>
          <a:ea typeface="+mn-ea"/>
          <a:cs typeface="+mn-cs"/>
        </a:defRPr>
      </a:lvl3pPr>
      <a:lvl4pPr marL="6720456" algn="l" defTabSz="4480304" rtl="0" eaLnBrk="1" latinLnBrk="0" hangingPunct="1">
        <a:defRPr sz="8800" kern="1200">
          <a:solidFill>
            <a:schemeClr val="tx1"/>
          </a:solidFill>
          <a:latin typeface="+mn-lt"/>
          <a:ea typeface="+mn-ea"/>
          <a:cs typeface="+mn-cs"/>
        </a:defRPr>
      </a:lvl4pPr>
      <a:lvl5pPr marL="8960608" algn="l" defTabSz="4480304" rtl="0" eaLnBrk="1" latinLnBrk="0" hangingPunct="1">
        <a:defRPr sz="8800" kern="1200">
          <a:solidFill>
            <a:schemeClr val="tx1"/>
          </a:solidFill>
          <a:latin typeface="+mn-lt"/>
          <a:ea typeface="+mn-ea"/>
          <a:cs typeface="+mn-cs"/>
        </a:defRPr>
      </a:lvl5pPr>
      <a:lvl6pPr marL="11200760" algn="l" defTabSz="4480304" rtl="0" eaLnBrk="1" latinLnBrk="0" hangingPunct="1">
        <a:defRPr sz="8800" kern="1200">
          <a:solidFill>
            <a:schemeClr val="tx1"/>
          </a:solidFill>
          <a:latin typeface="+mn-lt"/>
          <a:ea typeface="+mn-ea"/>
          <a:cs typeface="+mn-cs"/>
        </a:defRPr>
      </a:lvl6pPr>
      <a:lvl7pPr marL="13440912" algn="l" defTabSz="4480304" rtl="0" eaLnBrk="1" latinLnBrk="0" hangingPunct="1">
        <a:defRPr sz="8800" kern="1200">
          <a:solidFill>
            <a:schemeClr val="tx1"/>
          </a:solidFill>
          <a:latin typeface="+mn-lt"/>
          <a:ea typeface="+mn-ea"/>
          <a:cs typeface="+mn-cs"/>
        </a:defRPr>
      </a:lvl7pPr>
      <a:lvl8pPr marL="15681064" algn="l" defTabSz="4480304" rtl="0" eaLnBrk="1" latinLnBrk="0" hangingPunct="1">
        <a:defRPr sz="8800" kern="1200">
          <a:solidFill>
            <a:schemeClr val="tx1"/>
          </a:solidFill>
          <a:latin typeface="+mn-lt"/>
          <a:ea typeface="+mn-ea"/>
          <a:cs typeface="+mn-cs"/>
        </a:defRPr>
      </a:lvl8pPr>
      <a:lvl9pPr marL="17921216" algn="l" defTabSz="4480304" rtl="0" eaLnBrk="1" latinLnBrk="0" hangingPunct="1">
        <a:defRPr sz="8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69597" y="522514"/>
            <a:ext cx="43136594" cy="3947886"/>
          </a:xfrm>
          <a:solidFill>
            <a:srgbClr val="002060"/>
          </a:solidFill>
          <a:ln w="101600">
            <a:solidFill>
              <a:srgbClr val="002060"/>
            </a:solidFill>
          </a:ln>
        </p:spPr>
        <p:style>
          <a:lnRef idx="2">
            <a:schemeClr val="dk1"/>
          </a:lnRef>
          <a:fillRef idx="1">
            <a:schemeClr val="lt1"/>
          </a:fillRef>
          <a:effectRef idx="0">
            <a:schemeClr val="dk1"/>
          </a:effectRef>
          <a:fontRef idx="minor">
            <a:schemeClr val="dk1"/>
          </a:fontRef>
        </p:style>
        <p:txBody>
          <a:bodyPr anchor="ctr">
            <a:normAutofit/>
          </a:bodyPr>
          <a:lstStyle/>
          <a:p>
            <a:r>
              <a:rPr lang="en-US" sz="8400" dirty="0">
                <a:solidFill>
                  <a:schemeClr val="bg1"/>
                </a:solidFill>
                <a:latin typeface="Cambria" panose="02040503050406030204" pitchFamily="18" charset="0"/>
                <a:cs typeface="Arial" panose="020B0604020202020204" pitchFamily="34" charset="0"/>
              </a:rPr>
              <a:t>ET </a:t>
            </a:r>
            <a:r>
              <a:rPr lang="en-US" sz="8400" dirty="0" err="1">
                <a:solidFill>
                  <a:schemeClr val="bg1"/>
                </a:solidFill>
                <a:latin typeface="Cambria" panose="02040503050406030204" pitchFamily="18" charset="0"/>
                <a:cs typeface="Arial" panose="020B0604020202020204" pitchFamily="34" charset="0"/>
              </a:rPr>
              <a:t>NavSwarm</a:t>
            </a:r>
            <a:r>
              <a:rPr lang="en-US" sz="8400" dirty="0">
                <a:solidFill>
                  <a:schemeClr val="bg1"/>
                </a:solidFill>
                <a:latin typeface="Cambria" panose="02040503050406030204" pitchFamily="18" charset="0"/>
                <a:cs typeface="Arial" panose="020B0604020202020204" pitchFamily="34" charset="0"/>
              </a:rPr>
              <a:t> – PCB Design</a:t>
            </a:r>
            <a:br>
              <a:rPr lang="en-US" sz="8400" dirty="0">
                <a:solidFill>
                  <a:schemeClr val="bg1"/>
                </a:solidFill>
                <a:latin typeface="Cambria" panose="02040503050406030204" pitchFamily="18" charset="0"/>
                <a:cs typeface="Arial" panose="020B0604020202020204" pitchFamily="34" charset="0"/>
              </a:rPr>
            </a:br>
            <a:r>
              <a:rPr lang="en-US" sz="5600" u="sng" dirty="0">
                <a:solidFill>
                  <a:schemeClr val="bg1"/>
                </a:solidFill>
                <a:latin typeface="Cambria" panose="02040503050406030204" pitchFamily="18" charset="0"/>
                <a:cs typeface="Arial" panose="020B0604020202020204" pitchFamily="34" charset="0"/>
              </a:rPr>
              <a:t>Nick Snyder, Nate Cannon, Anuj Joshi, Cooper Montgomery, Sam Muldrow</a:t>
            </a:r>
            <a:br>
              <a:rPr lang="en-US" sz="5600" dirty="0">
                <a:solidFill>
                  <a:schemeClr val="bg1"/>
                </a:solidFill>
                <a:latin typeface="Cambria" panose="02040503050406030204" pitchFamily="18" charset="0"/>
                <a:cs typeface="Arial" panose="020B0604020202020204" pitchFamily="34" charset="0"/>
              </a:rPr>
            </a:br>
            <a:r>
              <a:rPr lang="en-US" sz="5600" i="1" dirty="0">
                <a:solidFill>
                  <a:schemeClr val="bg1"/>
                </a:solidFill>
                <a:latin typeface="Cambria" panose="02040503050406030204" pitchFamily="18" charset="0"/>
                <a:cs typeface="Arial" panose="020B0604020202020204" pitchFamily="34" charset="0"/>
              </a:rPr>
              <a:t>Department of Electrical and Computer Engineering, University of New Hampshire, Durham, NH 03824</a:t>
            </a:r>
            <a:endParaRPr lang="en-US" sz="9300" i="1" dirty="0">
              <a:solidFill>
                <a:schemeClr val="bg1"/>
              </a:solidFill>
              <a:latin typeface="Cambria" panose="02040503050406030204" pitchFamily="18" charset="0"/>
              <a:cs typeface="Arial" panose="020B0604020202020204" pitchFamily="34" charset="0"/>
            </a:endParaRPr>
          </a:p>
        </p:txBody>
      </p:sp>
      <p:sp>
        <p:nvSpPr>
          <p:cNvPr id="6" name="Subtitle 2"/>
          <p:cNvSpPr txBox="1">
            <a:spLocks/>
          </p:cNvSpPr>
          <p:nvPr/>
        </p:nvSpPr>
        <p:spPr>
          <a:xfrm>
            <a:off x="369597" y="6318586"/>
            <a:ext cx="10914743" cy="6864447"/>
          </a:xfrm>
          <a:prstGeom prst="rect">
            <a:avLst/>
          </a:prstGeom>
          <a:noFill/>
          <a:ln>
            <a:solidFill>
              <a:srgbClr val="002060"/>
            </a:solidFill>
          </a:ln>
        </p:spPr>
        <p:txBody>
          <a:bodyPr vert="horz" lIns="106674" tIns="53337" rIns="106674" bIns="53337" rtlCol="0" anchor="t">
            <a:no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pPr marL="0" marR="0" indent="457200" algn="just">
              <a:lnSpc>
                <a:spcPct val="100000"/>
              </a:lnSpc>
              <a:spcBef>
                <a:spcPts val="0"/>
              </a:spcBef>
              <a:spcAft>
                <a:spcPts val="800"/>
              </a:spcAft>
            </a:pPr>
            <a:r>
              <a:rPr lang="en-US" sz="4400" kern="100" dirty="0">
                <a:effectLst/>
                <a:latin typeface="Cambria" panose="02040503050406030204" pitchFamily="18" charset="0"/>
                <a:ea typeface="Cambria" panose="02040503050406030204" pitchFamily="18" charset="0"/>
                <a:cs typeface="Times New Roman" panose="02020603050405020304" pitchFamily="18" charset="0"/>
              </a:rPr>
              <a:t>ET </a:t>
            </a:r>
            <a:r>
              <a:rPr lang="en-US" sz="4400" kern="100" dirty="0" err="1">
                <a:effectLst/>
                <a:latin typeface="Cambria" panose="02040503050406030204" pitchFamily="18" charset="0"/>
                <a:ea typeface="Cambria" panose="02040503050406030204" pitchFamily="18" charset="0"/>
                <a:cs typeface="Times New Roman" panose="02020603050405020304" pitchFamily="18" charset="0"/>
              </a:rPr>
              <a:t>NavSwarm</a:t>
            </a:r>
            <a:r>
              <a:rPr lang="en-US" sz="4400" kern="100" dirty="0">
                <a:effectLst/>
                <a:latin typeface="Cambria" panose="02040503050406030204" pitchFamily="18" charset="0"/>
                <a:ea typeface="Cambria" panose="02040503050406030204" pitchFamily="18" charset="0"/>
                <a:cs typeface="Times New Roman" panose="02020603050405020304" pitchFamily="18" charset="0"/>
              </a:rPr>
              <a:t> is an interdisciplinary group with the end goal of sending a swarm of small autonomous rovers to another planet to prospect for materials. The group is now implementing the particle swarm algorithm to all the rovers to communicate with each other. Some areas for improvements the group have identified are active battery monitoring and hardware longevity.</a:t>
            </a:r>
          </a:p>
        </p:txBody>
      </p:sp>
      <p:sp>
        <p:nvSpPr>
          <p:cNvPr id="7" name="Subtitle 2"/>
          <p:cNvSpPr txBox="1">
            <a:spLocks/>
          </p:cNvSpPr>
          <p:nvPr/>
        </p:nvSpPr>
        <p:spPr>
          <a:xfrm>
            <a:off x="369597" y="13777877"/>
            <a:ext cx="10914743" cy="913158"/>
          </a:xfrm>
          <a:prstGeom prst="rect">
            <a:avLst/>
          </a:prstGeom>
          <a:solidFill>
            <a:srgbClr val="002060"/>
          </a:solidFill>
          <a:ln>
            <a:solidFill>
              <a:srgbClr val="002060"/>
            </a:solidFill>
          </a:ln>
        </p:spPr>
        <p:txBody>
          <a:bodyPr vert="horz" lIns="106674" tIns="53337" rIns="106674" bIns="53337" rtlCol="0" anchor="ctr">
            <a:normAutofit lnSpcReduction="10000"/>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r>
              <a:rPr lang="en-US" sz="6300" dirty="0">
                <a:solidFill>
                  <a:schemeClr val="bg1"/>
                </a:solidFill>
                <a:latin typeface="Cambria" panose="02040503050406030204" pitchFamily="18" charset="0"/>
              </a:rPr>
              <a:t> </a:t>
            </a:r>
            <a:r>
              <a:rPr lang="en-US" sz="5800" dirty="0">
                <a:solidFill>
                  <a:schemeClr val="bg1"/>
                </a:solidFill>
                <a:latin typeface="Cambria" panose="02040503050406030204" pitchFamily="18" charset="0"/>
              </a:rPr>
              <a:t>Methodology</a:t>
            </a:r>
          </a:p>
        </p:txBody>
      </p:sp>
      <p:sp>
        <p:nvSpPr>
          <p:cNvPr id="8" name="Subtitle 2"/>
          <p:cNvSpPr txBox="1">
            <a:spLocks/>
          </p:cNvSpPr>
          <p:nvPr/>
        </p:nvSpPr>
        <p:spPr>
          <a:xfrm>
            <a:off x="369597" y="24122115"/>
            <a:ext cx="10914743" cy="8273771"/>
          </a:xfrm>
          <a:prstGeom prst="rect">
            <a:avLst/>
          </a:prstGeom>
          <a:ln>
            <a:solidFill>
              <a:srgbClr val="002060"/>
            </a:solidFill>
          </a:ln>
        </p:spPr>
        <p:txBody>
          <a:bodyPr vert="horz" lIns="106674" tIns="53337" rIns="106674" bIns="53337" rtlCol="0" anchor="t">
            <a:no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pPr algn="just">
              <a:lnSpc>
                <a:spcPct val="100000"/>
              </a:lnSpc>
              <a:spcBef>
                <a:spcPts val="0"/>
              </a:spcBef>
            </a:pPr>
            <a:r>
              <a:rPr lang="en-US" sz="4400" dirty="0">
                <a:latin typeface="Cambria" panose="02040503050406030204" pitchFamily="18" charset="0"/>
              </a:rPr>
              <a:t>    This design is centered around the STM32F4 MCU. This is a very capable chip with variations found in high power speed controllers for electric bikes. A buck regulator circuit powers the MCU while it sends and receives data on an I</a:t>
            </a:r>
            <a:r>
              <a:rPr lang="en-US" sz="4400" baseline="30000" dirty="0">
                <a:latin typeface="Cambria" panose="02040503050406030204" pitchFamily="18" charset="0"/>
              </a:rPr>
              <a:t>2</a:t>
            </a:r>
            <a:r>
              <a:rPr lang="en-US" sz="4400" dirty="0">
                <a:latin typeface="Cambria" panose="02040503050406030204" pitchFamily="18" charset="0"/>
              </a:rPr>
              <a:t>C network for reading the cell voltages of the battery and displays it to an LCD along with interfacing with the MOSFET driver ICs. Another buck regulator circuit supplies power to an external Raspberry Pi and Arduino for autonomous capabilities.</a:t>
            </a:r>
          </a:p>
        </p:txBody>
      </p:sp>
      <p:sp>
        <p:nvSpPr>
          <p:cNvPr id="9" name="Subtitle 2"/>
          <p:cNvSpPr txBox="1">
            <a:spLocks/>
          </p:cNvSpPr>
          <p:nvPr/>
        </p:nvSpPr>
        <p:spPr>
          <a:xfrm>
            <a:off x="12314092" y="4937912"/>
            <a:ext cx="19641782" cy="902869"/>
          </a:xfrm>
          <a:prstGeom prst="rect">
            <a:avLst/>
          </a:prstGeom>
          <a:solidFill>
            <a:srgbClr val="002060"/>
          </a:solidFill>
          <a:ln>
            <a:solidFill>
              <a:srgbClr val="002060"/>
            </a:solidFill>
          </a:ln>
        </p:spPr>
        <p:txBody>
          <a:bodyPr vert="horz" lIns="106674" tIns="53337" rIns="106674" bIns="53337" rtlCol="0" anchor="ctr">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r>
              <a:rPr lang="en-US" sz="5100" dirty="0">
                <a:solidFill>
                  <a:schemeClr val="bg1"/>
                </a:solidFill>
                <a:latin typeface="Cambria" panose="02040503050406030204" pitchFamily="18" charset="0"/>
              </a:rPr>
              <a:t>Rovers</a:t>
            </a:r>
          </a:p>
        </p:txBody>
      </p:sp>
      <p:sp>
        <p:nvSpPr>
          <p:cNvPr id="12" name="Subtitle 2"/>
          <p:cNvSpPr txBox="1">
            <a:spLocks/>
          </p:cNvSpPr>
          <p:nvPr/>
        </p:nvSpPr>
        <p:spPr>
          <a:xfrm>
            <a:off x="32572096" y="15334719"/>
            <a:ext cx="10914743" cy="6867450"/>
          </a:xfrm>
          <a:prstGeom prst="rect">
            <a:avLst/>
          </a:prstGeom>
          <a:noFill/>
          <a:ln>
            <a:solidFill>
              <a:srgbClr val="002060"/>
            </a:solidFill>
          </a:ln>
        </p:spPr>
        <p:txBody>
          <a:bodyPr vert="horz" lIns="106674" tIns="53337" rIns="106674" bIns="53337" rtlCol="0" anchor="t">
            <a:no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pPr algn="just">
              <a:lnSpc>
                <a:spcPct val="100000"/>
              </a:lnSpc>
              <a:spcBef>
                <a:spcPts val="0"/>
              </a:spcBef>
            </a:pPr>
            <a:r>
              <a:rPr lang="en-US" sz="4400" dirty="0">
                <a:latin typeface="Cambria" panose="02040503050406030204" pitchFamily="18" charset="0"/>
              </a:rPr>
              <a:t>    Designing a PCB is a valuable skill for engineers rarely taught in the classroom. YouTube videos, application notes, and datasheets were combed through for optimal layouts for buck regulators or ensure steady DC for the MCU. Looking at components on quality speed controllers helped narrow the search. A version 2.0 would include higher current capabilities for the MOSFET drivers and the 5V output. </a:t>
            </a:r>
          </a:p>
        </p:txBody>
      </p:sp>
      <p:sp>
        <p:nvSpPr>
          <p:cNvPr id="13" name="Subtitle 2"/>
          <p:cNvSpPr txBox="1">
            <a:spLocks/>
          </p:cNvSpPr>
          <p:nvPr/>
        </p:nvSpPr>
        <p:spPr>
          <a:xfrm>
            <a:off x="369597" y="4927623"/>
            <a:ext cx="10914743" cy="913158"/>
          </a:xfrm>
          <a:prstGeom prst="rect">
            <a:avLst/>
          </a:prstGeom>
          <a:solidFill>
            <a:srgbClr val="002060"/>
          </a:solidFill>
          <a:ln>
            <a:solidFill>
              <a:srgbClr val="002060"/>
            </a:solidFill>
          </a:ln>
        </p:spPr>
        <p:txBody>
          <a:bodyPr vert="horz" lIns="106674" tIns="53337" rIns="106674" bIns="53337" rtlCol="0" anchor="ctr">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r>
              <a:rPr lang="en-US" sz="5800" dirty="0">
                <a:solidFill>
                  <a:schemeClr val="bg1"/>
                </a:solidFill>
                <a:latin typeface="Cambria" panose="02040503050406030204" pitchFamily="18" charset="0"/>
              </a:rPr>
              <a:t>Introduction</a:t>
            </a:r>
          </a:p>
        </p:txBody>
      </p:sp>
      <p:sp>
        <p:nvSpPr>
          <p:cNvPr id="15" name="Subtitle 2"/>
          <p:cNvSpPr txBox="1">
            <a:spLocks/>
          </p:cNvSpPr>
          <p:nvPr/>
        </p:nvSpPr>
        <p:spPr>
          <a:xfrm>
            <a:off x="32591449" y="4927623"/>
            <a:ext cx="10914743" cy="913158"/>
          </a:xfrm>
          <a:prstGeom prst="rect">
            <a:avLst/>
          </a:prstGeom>
          <a:solidFill>
            <a:srgbClr val="002060"/>
          </a:solidFill>
          <a:ln>
            <a:solidFill>
              <a:srgbClr val="002060"/>
            </a:solidFill>
          </a:ln>
        </p:spPr>
        <p:txBody>
          <a:bodyPr vert="horz" lIns="106674" tIns="53337" rIns="106674" bIns="53337" rtlCol="0" anchor="ctr">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r>
              <a:rPr lang="en-US" sz="5800" dirty="0">
                <a:solidFill>
                  <a:schemeClr val="bg1"/>
                </a:solidFill>
                <a:latin typeface="Cambria" panose="02040503050406030204" pitchFamily="18" charset="0"/>
              </a:rPr>
              <a:t>Results</a:t>
            </a:r>
          </a:p>
        </p:txBody>
      </p:sp>
      <p:sp>
        <p:nvSpPr>
          <p:cNvPr id="16" name="Subtitle 2"/>
          <p:cNvSpPr txBox="1">
            <a:spLocks/>
          </p:cNvSpPr>
          <p:nvPr/>
        </p:nvSpPr>
        <p:spPr>
          <a:xfrm>
            <a:off x="12300593" y="6318586"/>
            <a:ext cx="19641782" cy="6864448"/>
          </a:xfrm>
          <a:prstGeom prst="rect">
            <a:avLst/>
          </a:prstGeom>
          <a:ln>
            <a:solidFill>
              <a:srgbClr val="002060"/>
            </a:solidFill>
          </a:ln>
        </p:spPr>
        <p:txBody>
          <a:bodyPr vert="horz" lIns="106674" tIns="53337" rIns="106674" bIns="53337" rtlCol="0" anchor="ctr">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endParaRPr lang="en-US" sz="3700" dirty="0">
              <a:latin typeface="Cambria" panose="02040503050406030204" pitchFamily="18" charset="0"/>
            </a:endParaRPr>
          </a:p>
        </p:txBody>
      </p:sp>
      <p:sp>
        <p:nvSpPr>
          <p:cNvPr id="17" name="Subtitle 2"/>
          <p:cNvSpPr txBox="1">
            <a:spLocks/>
          </p:cNvSpPr>
          <p:nvPr/>
        </p:nvSpPr>
        <p:spPr>
          <a:xfrm>
            <a:off x="32552334" y="13777876"/>
            <a:ext cx="10934505" cy="913158"/>
          </a:xfrm>
          <a:prstGeom prst="rect">
            <a:avLst/>
          </a:prstGeom>
          <a:solidFill>
            <a:srgbClr val="002060"/>
          </a:solidFill>
          <a:ln>
            <a:solidFill>
              <a:srgbClr val="002060"/>
            </a:solidFill>
          </a:ln>
        </p:spPr>
        <p:txBody>
          <a:bodyPr vert="horz" lIns="106674" tIns="53337" rIns="106674" bIns="53337" rtlCol="0" anchor="ctr">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r>
              <a:rPr lang="en-US" sz="5800" dirty="0">
                <a:solidFill>
                  <a:schemeClr val="bg1"/>
                </a:solidFill>
                <a:latin typeface="Cambria" panose="02040503050406030204" pitchFamily="18" charset="0"/>
              </a:rPr>
              <a:t>Conclusions</a:t>
            </a:r>
          </a:p>
        </p:txBody>
      </p:sp>
      <p:sp>
        <p:nvSpPr>
          <p:cNvPr id="18" name="Subtitle 2"/>
          <p:cNvSpPr txBox="1">
            <a:spLocks/>
          </p:cNvSpPr>
          <p:nvPr/>
        </p:nvSpPr>
        <p:spPr>
          <a:xfrm>
            <a:off x="32591449" y="22699596"/>
            <a:ext cx="10914743" cy="901402"/>
          </a:xfrm>
          <a:prstGeom prst="rect">
            <a:avLst/>
          </a:prstGeom>
          <a:solidFill>
            <a:srgbClr val="002060"/>
          </a:solidFill>
          <a:ln>
            <a:solidFill>
              <a:srgbClr val="002060"/>
            </a:solidFill>
          </a:ln>
        </p:spPr>
        <p:txBody>
          <a:bodyPr vert="horz" lIns="106674" tIns="53337" rIns="106674" bIns="53337" rtlCol="0" anchor="ctr">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r>
              <a:rPr lang="en-US" sz="4700" dirty="0">
                <a:solidFill>
                  <a:schemeClr val="bg1"/>
                </a:solidFill>
                <a:latin typeface="Cambria" panose="02040503050406030204" pitchFamily="18" charset="0"/>
              </a:rPr>
              <a:t>Acknowledgements</a:t>
            </a:r>
          </a:p>
        </p:txBody>
      </p:sp>
      <p:sp>
        <p:nvSpPr>
          <p:cNvPr id="19" name="Subtitle 2"/>
          <p:cNvSpPr txBox="1">
            <a:spLocks/>
          </p:cNvSpPr>
          <p:nvPr/>
        </p:nvSpPr>
        <p:spPr>
          <a:xfrm>
            <a:off x="32572096" y="6318584"/>
            <a:ext cx="10914743" cy="6864449"/>
          </a:xfrm>
          <a:prstGeom prst="rect">
            <a:avLst/>
          </a:prstGeom>
          <a:noFill/>
          <a:ln>
            <a:solidFill>
              <a:srgbClr val="002060"/>
            </a:solidFill>
          </a:ln>
        </p:spPr>
        <p:txBody>
          <a:bodyPr vert="horz" lIns="106674" tIns="53337" rIns="106674" bIns="53337" rtlCol="0" anchor="t">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pPr algn="just">
              <a:lnSpc>
                <a:spcPct val="100000"/>
              </a:lnSpc>
              <a:spcBef>
                <a:spcPts val="0"/>
              </a:spcBef>
            </a:pPr>
            <a:r>
              <a:rPr lang="en-US" sz="4400" dirty="0">
                <a:latin typeface="Cambria" panose="02040503050406030204" pitchFamily="18" charset="0"/>
              </a:rPr>
              <a:t>    Delays were faced in the development of this board. From finding out of stock chips to simple spelling errors for part numbers while trying to send the fabrication and assembly order. The MOSFET driver ICs and the 5V buck regulator IC are among these chip shortages from the fabricator. This has resulted in looking toward other part marketplaces for the necessary components.</a:t>
            </a:r>
          </a:p>
        </p:txBody>
      </p:sp>
      <p:sp>
        <p:nvSpPr>
          <p:cNvPr id="30" name="Subtitle 2"/>
          <p:cNvSpPr txBox="1">
            <a:spLocks/>
          </p:cNvSpPr>
          <p:nvPr/>
        </p:nvSpPr>
        <p:spPr>
          <a:xfrm>
            <a:off x="12314091" y="13777876"/>
            <a:ext cx="19661195" cy="913158"/>
          </a:xfrm>
          <a:prstGeom prst="rect">
            <a:avLst/>
          </a:prstGeom>
          <a:solidFill>
            <a:srgbClr val="002060"/>
          </a:solidFill>
          <a:ln>
            <a:solidFill>
              <a:srgbClr val="002060"/>
            </a:solidFill>
          </a:ln>
        </p:spPr>
        <p:txBody>
          <a:bodyPr vert="horz" lIns="106674" tIns="53337" rIns="106674" bIns="53337" rtlCol="0" anchor="ctr">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r>
              <a:rPr lang="en-US" sz="5100" dirty="0">
                <a:solidFill>
                  <a:schemeClr val="bg1"/>
                </a:solidFill>
                <a:latin typeface="Cambria" panose="02040503050406030204" pitchFamily="18" charset="0"/>
              </a:rPr>
              <a:t>Designs</a:t>
            </a:r>
          </a:p>
        </p:txBody>
      </p:sp>
      <p:sp>
        <p:nvSpPr>
          <p:cNvPr id="33" name="Subtitle 2"/>
          <p:cNvSpPr txBox="1">
            <a:spLocks/>
          </p:cNvSpPr>
          <p:nvPr/>
        </p:nvSpPr>
        <p:spPr>
          <a:xfrm>
            <a:off x="12362272" y="24122114"/>
            <a:ext cx="19641782" cy="8273771"/>
          </a:xfrm>
          <a:prstGeom prst="rect">
            <a:avLst/>
          </a:prstGeom>
          <a:ln>
            <a:solidFill>
              <a:srgbClr val="002060"/>
            </a:solidFill>
          </a:ln>
        </p:spPr>
        <p:txBody>
          <a:bodyPr vert="horz" lIns="106674" tIns="53337" rIns="106674" bIns="53337" rtlCol="0" anchor="ctr">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endParaRPr lang="en-US" sz="3700" dirty="0">
              <a:latin typeface="Cambria" panose="02040503050406030204" pitchFamily="18" charset="0"/>
            </a:endParaRPr>
          </a:p>
        </p:txBody>
      </p:sp>
      <p:cxnSp>
        <p:nvCxnSpPr>
          <p:cNvPr id="50" name="Straight Connector 49"/>
          <p:cNvCxnSpPr/>
          <p:nvPr/>
        </p:nvCxnSpPr>
        <p:spPr>
          <a:xfrm>
            <a:off x="21780692" y="6704871"/>
            <a:ext cx="40081" cy="4489211"/>
          </a:xfrm>
          <a:prstGeom prst="line">
            <a:avLst/>
          </a:prstGeom>
          <a:ln>
            <a:solidFill>
              <a:schemeClr val="bg1">
                <a:lumMod val="75000"/>
              </a:schemeClr>
            </a:solidFill>
            <a:prstDash val="solid"/>
          </a:ln>
        </p:spPr>
        <p:style>
          <a:lnRef idx="2">
            <a:schemeClr val="dk1"/>
          </a:lnRef>
          <a:fillRef idx="0">
            <a:schemeClr val="dk1"/>
          </a:fillRef>
          <a:effectRef idx="1">
            <a:schemeClr val="dk1"/>
          </a:effectRef>
          <a:fontRef idx="minor">
            <a:schemeClr val="tx1"/>
          </a:fontRef>
        </p:style>
      </p:cxnSp>
      <p:sp>
        <p:nvSpPr>
          <p:cNvPr id="64" name="TextBox 63"/>
          <p:cNvSpPr txBox="1"/>
          <p:nvPr/>
        </p:nvSpPr>
        <p:spPr>
          <a:xfrm>
            <a:off x="22472991" y="12481306"/>
            <a:ext cx="8413068" cy="477048"/>
          </a:xfrm>
          <a:prstGeom prst="rect">
            <a:avLst/>
          </a:prstGeom>
          <a:noFill/>
        </p:spPr>
        <p:txBody>
          <a:bodyPr wrap="square" lIns="106674" tIns="53337" rIns="106674" bIns="53337" rtlCol="0">
            <a:spAutoFit/>
          </a:bodyPr>
          <a:lstStyle/>
          <a:p>
            <a:r>
              <a:rPr lang="en-US" sz="2400" dirty="0">
                <a:latin typeface="Cambria" panose="02040503050406030204" pitchFamily="18" charset="0"/>
              </a:rPr>
              <a:t>Wiring Diagram and High-Level Schematic of the Rovers</a:t>
            </a:r>
          </a:p>
        </p:txBody>
      </p:sp>
      <p:sp>
        <p:nvSpPr>
          <p:cNvPr id="62" name="TextBox 61"/>
          <p:cNvSpPr txBox="1"/>
          <p:nvPr/>
        </p:nvSpPr>
        <p:spPr>
          <a:xfrm>
            <a:off x="12904562" y="12452100"/>
            <a:ext cx="8491021" cy="477048"/>
          </a:xfrm>
          <a:prstGeom prst="rect">
            <a:avLst/>
          </a:prstGeom>
          <a:noFill/>
        </p:spPr>
        <p:txBody>
          <a:bodyPr wrap="square" lIns="106674" tIns="53337" rIns="106674" bIns="53337" rtlCol="0">
            <a:spAutoFit/>
          </a:bodyPr>
          <a:lstStyle/>
          <a:p>
            <a:r>
              <a:rPr lang="en-US" sz="2400" dirty="0">
                <a:latin typeface="Cambria" panose="02040503050406030204" pitchFamily="18" charset="0"/>
              </a:rPr>
              <a:t>Swarm of Five Rovers</a:t>
            </a:r>
          </a:p>
        </p:txBody>
      </p:sp>
      <p:sp>
        <p:nvSpPr>
          <p:cNvPr id="149" name="Subtitle 2"/>
          <p:cNvSpPr txBox="1">
            <a:spLocks/>
          </p:cNvSpPr>
          <p:nvPr/>
        </p:nvSpPr>
        <p:spPr>
          <a:xfrm>
            <a:off x="12365455" y="22699596"/>
            <a:ext cx="19641782" cy="901402"/>
          </a:xfrm>
          <a:prstGeom prst="rect">
            <a:avLst/>
          </a:prstGeom>
          <a:solidFill>
            <a:srgbClr val="002060"/>
          </a:solidFill>
          <a:ln>
            <a:solidFill>
              <a:srgbClr val="002060"/>
            </a:solidFill>
          </a:ln>
        </p:spPr>
        <p:txBody>
          <a:bodyPr vert="horz" lIns="106674" tIns="53337" rIns="106674" bIns="53337" rtlCol="0" anchor="ctr">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r>
              <a:rPr lang="en-US" sz="5100" dirty="0">
                <a:solidFill>
                  <a:schemeClr val="bg1"/>
                </a:solidFill>
                <a:latin typeface="Cambria" panose="02040503050406030204" pitchFamily="18" charset="0"/>
              </a:rPr>
              <a:t>Printed Circuit Boards</a:t>
            </a:r>
          </a:p>
        </p:txBody>
      </p:sp>
      <p:sp>
        <p:nvSpPr>
          <p:cNvPr id="31" name="Subtitle 2"/>
          <p:cNvSpPr txBox="1">
            <a:spLocks/>
          </p:cNvSpPr>
          <p:nvPr/>
        </p:nvSpPr>
        <p:spPr>
          <a:xfrm>
            <a:off x="12333504" y="15334719"/>
            <a:ext cx="19641782" cy="6867449"/>
          </a:xfrm>
          <a:prstGeom prst="rect">
            <a:avLst/>
          </a:prstGeom>
          <a:ln>
            <a:solidFill>
              <a:srgbClr val="002060"/>
            </a:solidFill>
          </a:ln>
        </p:spPr>
        <p:txBody>
          <a:bodyPr vert="horz" lIns="106674" tIns="53337" rIns="106674" bIns="53337" rtlCol="0" anchor="ctr">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endParaRPr lang="en-US" sz="3700" dirty="0">
              <a:latin typeface="Cambria" panose="02040503050406030204" pitchFamily="18" charset="0"/>
            </a:endParaRPr>
          </a:p>
        </p:txBody>
      </p:sp>
      <p:pic>
        <p:nvPicPr>
          <p:cNvPr id="161" name="Picture 16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6639" y="1168998"/>
            <a:ext cx="2298576" cy="3042233"/>
          </a:xfrm>
          <a:prstGeom prst="rect">
            <a:avLst/>
          </a:prstGeom>
        </p:spPr>
      </p:pic>
      <p:sp>
        <p:nvSpPr>
          <p:cNvPr id="85" name="Subtitle 2"/>
          <p:cNvSpPr txBox="1">
            <a:spLocks/>
          </p:cNvSpPr>
          <p:nvPr/>
        </p:nvSpPr>
        <p:spPr>
          <a:xfrm>
            <a:off x="32591449" y="28796342"/>
            <a:ext cx="10875629" cy="3599543"/>
          </a:xfrm>
          <a:prstGeom prst="rect">
            <a:avLst/>
          </a:prstGeom>
          <a:noFill/>
          <a:ln>
            <a:solidFill>
              <a:srgbClr val="002060"/>
            </a:solidFill>
          </a:ln>
        </p:spPr>
        <p:txBody>
          <a:bodyPr vert="horz" lIns="106674" tIns="53337" rIns="106674" bIns="53337" rtlCol="0" anchor="t">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pPr algn="l">
              <a:spcBef>
                <a:spcPts val="0"/>
              </a:spcBef>
            </a:pPr>
            <a:r>
              <a:rPr lang="en-US" sz="3700" dirty="0">
                <a:latin typeface="Cambria" panose="02040503050406030204" pitchFamily="18" charset="0"/>
              </a:rPr>
              <a:t>Phil’s Lab, YouTube Channel</a:t>
            </a:r>
          </a:p>
          <a:p>
            <a:pPr algn="l">
              <a:spcBef>
                <a:spcPts val="0"/>
              </a:spcBef>
            </a:pPr>
            <a:r>
              <a:rPr lang="en-US" sz="3700" dirty="0">
                <a:latin typeface="Cambria" panose="02040503050406030204" pitchFamily="18" charset="0"/>
              </a:rPr>
              <a:t>Texas Instruments, Datasheets</a:t>
            </a:r>
          </a:p>
          <a:p>
            <a:pPr algn="l">
              <a:spcBef>
                <a:spcPts val="0"/>
              </a:spcBef>
            </a:pPr>
            <a:r>
              <a:rPr lang="en-US" sz="3700" dirty="0">
                <a:latin typeface="Cambria" panose="02040503050406030204" pitchFamily="18" charset="0"/>
              </a:rPr>
              <a:t>ST </a:t>
            </a:r>
            <a:r>
              <a:rPr lang="en-US" sz="3700" dirty="0" err="1">
                <a:latin typeface="Cambria" panose="02040503050406030204" pitchFamily="18" charset="0"/>
              </a:rPr>
              <a:t>Microelectrics</a:t>
            </a:r>
            <a:r>
              <a:rPr lang="en-US" sz="3700" dirty="0">
                <a:latin typeface="Cambria" panose="02040503050406030204" pitchFamily="18" charset="0"/>
              </a:rPr>
              <a:t>, Application Notes</a:t>
            </a:r>
          </a:p>
        </p:txBody>
      </p:sp>
      <p:sp>
        <p:nvSpPr>
          <p:cNvPr id="93" name="Subtitle 2"/>
          <p:cNvSpPr txBox="1">
            <a:spLocks/>
          </p:cNvSpPr>
          <p:nvPr/>
        </p:nvSpPr>
        <p:spPr>
          <a:xfrm>
            <a:off x="32591448" y="27411367"/>
            <a:ext cx="10914743" cy="901401"/>
          </a:xfrm>
          <a:prstGeom prst="rect">
            <a:avLst/>
          </a:prstGeom>
          <a:solidFill>
            <a:srgbClr val="002060"/>
          </a:solidFill>
          <a:ln>
            <a:solidFill>
              <a:srgbClr val="002060"/>
            </a:solidFill>
          </a:ln>
        </p:spPr>
        <p:txBody>
          <a:bodyPr vert="horz" lIns="106674" tIns="53337" rIns="106674" bIns="53337" rtlCol="0" anchor="ctr">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r>
              <a:rPr lang="en-US" sz="4700" dirty="0">
                <a:solidFill>
                  <a:schemeClr val="bg1"/>
                </a:solidFill>
                <a:latin typeface="Cambria" panose="02040503050406030204" pitchFamily="18" charset="0"/>
              </a:rPr>
              <a:t>References</a:t>
            </a:r>
          </a:p>
        </p:txBody>
      </p:sp>
      <p:sp>
        <p:nvSpPr>
          <p:cNvPr id="4" name="TextBox 3"/>
          <p:cNvSpPr txBox="1"/>
          <p:nvPr/>
        </p:nvSpPr>
        <p:spPr>
          <a:xfrm>
            <a:off x="32984920" y="12216858"/>
            <a:ext cx="5657401" cy="553992"/>
          </a:xfrm>
          <a:prstGeom prst="rect">
            <a:avLst/>
          </a:prstGeom>
          <a:noFill/>
        </p:spPr>
        <p:txBody>
          <a:bodyPr wrap="square" lIns="106674" tIns="53337" rIns="106674" bIns="53337" rtlCol="0">
            <a:spAutoFit/>
          </a:bodyPr>
          <a:lstStyle/>
          <a:p>
            <a:endParaRPr lang="en-US" sz="2900" dirty="0">
              <a:latin typeface="Cambria" panose="02040503050406030204" pitchFamily="18" charset="0"/>
            </a:endParaRPr>
          </a:p>
        </p:txBody>
      </p:sp>
      <p:sp>
        <p:nvSpPr>
          <p:cNvPr id="98" name="Subtitle 2"/>
          <p:cNvSpPr txBox="1">
            <a:spLocks/>
          </p:cNvSpPr>
          <p:nvPr/>
        </p:nvSpPr>
        <p:spPr>
          <a:xfrm>
            <a:off x="369597" y="22705563"/>
            <a:ext cx="10914743" cy="913158"/>
          </a:xfrm>
          <a:prstGeom prst="rect">
            <a:avLst/>
          </a:prstGeom>
          <a:solidFill>
            <a:srgbClr val="002060"/>
          </a:solidFill>
          <a:ln>
            <a:solidFill>
              <a:srgbClr val="002060"/>
            </a:solidFill>
          </a:ln>
        </p:spPr>
        <p:txBody>
          <a:bodyPr vert="horz" lIns="106674" tIns="53337" rIns="106674" bIns="53337" rtlCol="0" anchor="ctr">
            <a:normAutofit lnSpcReduction="10000"/>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r>
              <a:rPr lang="en-US" sz="6300" dirty="0">
                <a:solidFill>
                  <a:schemeClr val="bg1"/>
                </a:solidFill>
                <a:latin typeface="Cambria" panose="02040503050406030204" pitchFamily="18" charset="0"/>
              </a:rPr>
              <a:t> </a:t>
            </a:r>
            <a:r>
              <a:rPr lang="en-US" sz="5800" dirty="0">
                <a:solidFill>
                  <a:schemeClr val="bg1"/>
                </a:solidFill>
                <a:latin typeface="Cambria" panose="02040503050406030204" pitchFamily="18" charset="0"/>
              </a:rPr>
              <a:t>Data</a:t>
            </a:r>
          </a:p>
        </p:txBody>
      </p:sp>
      <p:sp>
        <p:nvSpPr>
          <p:cNvPr id="99" name="Subtitle 2"/>
          <p:cNvSpPr txBox="1">
            <a:spLocks/>
          </p:cNvSpPr>
          <p:nvPr/>
        </p:nvSpPr>
        <p:spPr>
          <a:xfrm>
            <a:off x="369597" y="15334719"/>
            <a:ext cx="10914743" cy="6867449"/>
          </a:xfrm>
          <a:prstGeom prst="rect">
            <a:avLst/>
          </a:prstGeom>
          <a:ln>
            <a:solidFill>
              <a:srgbClr val="002060"/>
            </a:solidFill>
          </a:ln>
        </p:spPr>
        <p:txBody>
          <a:bodyPr vert="horz" lIns="106674" tIns="53337" rIns="106674" bIns="53337" rtlCol="0" anchor="t">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pPr algn="just">
              <a:lnSpc>
                <a:spcPct val="100000"/>
              </a:lnSpc>
              <a:spcBef>
                <a:spcPts val="0"/>
              </a:spcBef>
            </a:pPr>
            <a:r>
              <a:rPr lang="en-US" sz="4400" dirty="0">
                <a:latin typeface="Cambria" panose="02040503050406030204" pitchFamily="18" charset="0"/>
              </a:rPr>
              <a:t>    My focus was on motor control and how to increase the reliability of the rovers. I chose to design an all-in-one printed circuit board to control the motors and watch battery health. I created my designs in </a:t>
            </a:r>
            <a:r>
              <a:rPr lang="en-US" sz="4400" dirty="0" err="1">
                <a:latin typeface="Cambria" panose="02040503050406030204" pitchFamily="18" charset="0"/>
              </a:rPr>
              <a:t>Kicad</a:t>
            </a:r>
            <a:r>
              <a:rPr lang="en-US" sz="4400" dirty="0">
                <a:latin typeface="Cambria" panose="02040503050406030204" pitchFamily="18" charset="0"/>
              </a:rPr>
              <a:t> and fabricated the boards with the help of JLCPCB out of China. My goals were to design an easy to program motor controller with enhanced battery monitoring to alert the users of failing or degrading batteries.</a:t>
            </a:r>
            <a:endParaRPr lang="en-US" sz="3600" dirty="0">
              <a:latin typeface="Cambria" panose="02040503050406030204" pitchFamily="18" charset="0"/>
            </a:endParaRPr>
          </a:p>
        </p:txBody>
      </p:sp>
      <p:sp>
        <p:nvSpPr>
          <p:cNvPr id="101" name="TextBox 100"/>
          <p:cNvSpPr txBox="1"/>
          <p:nvPr/>
        </p:nvSpPr>
        <p:spPr>
          <a:xfrm>
            <a:off x="21937894" y="21521233"/>
            <a:ext cx="8047015" cy="477048"/>
          </a:xfrm>
          <a:prstGeom prst="rect">
            <a:avLst/>
          </a:prstGeom>
          <a:noFill/>
        </p:spPr>
        <p:txBody>
          <a:bodyPr wrap="square" lIns="106674" tIns="53337" rIns="106674" bIns="53337" rtlCol="0">
            <a:spAutoFit/>
          </a:bodyPr>
          <a:lstStyle/>
          <a:p>
            <a:r>
              <a:rPr lang="en-US" sz="2400" dirty="0">
                <a:latin typeface="Cambria" panose="02040503050406030204" pitchFamily="18" charset="0"/>
              </a:rPr>
              <a:t>Schematic</a:t>
            </a:r>
          </a:p>
        </p:txBody>
      </p:sp>
      <p:sp>
        <p:nvSpPr>
          <p:cNvPr id="106" name="TextBox 105"/>
          <p:cNvSpPr txBox="1"/>
          <p:nvPr/>
        </p:nvSpPr>
        <p:spPr>
          <a:xfrm>
            <a:off x="26059013" y="31143413"/>
            <a:ext cx="4625752" cy="477048"/>
          </a:xfrm>
          <a:prstGeom prst="rect">
            <a:avLst/>
          </a:prstGeom>
          <a:noFill/>
        </p:spPr>
        <p:txBody>
          <a:bodyPr wrap="square" lIns="106674" tIns="53337" rIns="106674" bIns="53337" rtlCol="0">
            <a:spAutoFit/>
          </a:bodyPr>
          <a:lstStyle/>
          <a:p>
            <a:r>
              <a:rPr lang="en-US" sz="2400" dirty="0">
                <a:latin typeface="Cambria" panose="02040503050406030204" pitchFamily="18" charset="0"/>
              </a:rPr>
              <a:t>Ray-traced render of PCB</a:t>
            </a:r>
          </a:p>
        </p:txBody>
      </p:sp>
      <p:sp>
        <p:nvSpPr>
          <p:cNvPr id="108" name="Subtitle 2"/>
          <p:cNvSpPr txBox="1">
            <a:spLocks/>
          </p:cNvSpPr>
          <p:nvPr/>
        </p:nvSpPr>
        <p:spPr>
          <a:xfrm>
            <a:off x="32591450" y="24122115"/>
            <a:ext cx="10875628" cy="2805678"/>
          </a:xfrm>
          <a:prstGeom prst="rect">
            <a:avLst/>
          </a:prstGeom>
          <a:noFill/>
          <a:ln>
            <a:solidFill>
              <a:srgbClr val="002060"/>
            </a:solidFill>
          </a:ln>
        </p:spPr>
        <p:txBody>
          <a:bodyPr vert="horz" lIns="106674" tIns="53337" rIns="106674" bIns="53337" rtlCol="0" anchor="t">
            <a:normAutofit/>
          </a:bodyPr>
          <a:lstStyle>
            <a:lvl1pPr marL="0" indent="0" algn="ctr" defTabSz="3840480" rtl="0" eaLnBrk="1" latinLnBrk="0" hangingPunct="1">
              <a:lnSpc>
                <a:spcPct val="90000"/>
              </a:lnSpc>
              <a:spcBef>
                <a:spcPts val="4200"/>
              </a:spcBef>
              <a:buFont typeface="Arial" panose="020B0604020202020204" pitchFamily="34" charset="0"/>
              <a:buNone/>
              <a:defRPr sz="10080" kern="1200">
                <a:solidFill>
                  <a:schemeClr val="tx1"/>
                </a:solidFill>
                <a:latin typeface="+mn-lt"/>
                <a:ea typeface="+mn-ea"/>
                <a:cs typeface="+mn-cs"/>
              </a:defRPr>
            </a:lvl1pPr>
            <a:lvl2pPr marL="1920240" indent="0" algn="ctr" defTabSz="3840480" rtl="0" eaLnBrk="1" latinLnBrk="0" hangingPunct="1">
              <a:lnSpc>
                <a:spcPct val="90000"/>
              </a:lnSpc>
              <a:spcBef>
                <a:spcPts val="2100"/>
              </a:spcBef>
              <a:buFont typeface="Arial" panose="020B0604020202020204" pitchFamily="34" charset="0"/>
              <a:buNone/>
              <a:defRPr sz="8400" kern="1200">
                <a:solidFill>
                  <a:schemeClr val="tx1"/>
                </a:solidFill>
                <a:latin typeface="+mn-lt"/>
                <a:ea typeface="+mn-ea"/>
                <a:cs typeface="+mn-cs"/>
              </a:defRPr>
            </a:lvl2pPr>
            <a:lvl3pPr marL="3840480" indent="0" algn="ctr" defTabSz="3840480" rtl="0" eaLnBrk="1" latinLnBrk="0" hangingPunct="1">
              <a:lnSpc>
                <a:spcPct val="90000"/>
              </a:lnSpc>
              <a:spcBef>
                <a:spcPts val="2100"/>
              </a:spcBef>
              <a:buFont typeface="Arial" panose="020B0604020202020204" pitchFamily="34" charset="0"/>
              <a:buNone/>
              <a:defRPr sz="7560" kern="1200">
                <a:solidFill>
                  <a:schemeClr val="tx1"/>
                </a:solidFill>
                <a:latin typeface="+mn-lt"/>
                <a:ea typeface="+mn-ea"/>
                <a:cs typeface="+mn-cs"/>
              </a:defRPr>
            </a:lvl3pPr>
            <a:lvl4pPr marL="57607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4pPr>
            <a:lvl5pPr marL="768096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5pPr>
            <a:lvl6pPr marL="960120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6pPr>
            <a:lvl7pPr marL="1152144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7pPr>
            <a:lvl8pPr marL="1344168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8pPr>
            <a:lvl9pPr marL="15361920" indent="0" algn="ctr" defTabSz="3840480" rtl="0" eaLnBrk="1" latinLnBrk="0" hangingPunct="1">
              <a:lnSpc>
                <a:spcPct val="90000"/>
              </a:lnSpc>
              <a:spcBef>
                <a:spcPts val="2100"/>
              </a:spcBef>
              <a:buFont typeface="Arial" panose="020B0604020202020204" pitchFamily="34" charset="0"/>
              <a:buNone/>
              <a:defRPr sz="6720" kern="1200">
                <a:solidFill>
                  <a:schemeClr val="tx1"/>
                </a:solidFill>
                <a:latin typeface="+mn-lt"/>
                <a:ea typeface="+mn-ea"/>
                <a:cs typeface="+mn-cs"/>
              </a:defRPr>
            </a:lvl9pPr>
          </a:lstStyle>
          <a:p>
            <a:pPr algn="l">
              <a:spcBef>
                <a:spcPts val="0"/>
              </a:spcBef>
            </a:pPr>
            <a:r>
              <a:rPr lang="en-US" sz="3700" dirty="0">
                <a:latin typeface="Cambria" panose="02040503050406030204" pitchFamily="18" charset="0"/>
              </a:rPr>
              <a:t>Jim </a:t>
            </a:r>
            <a:r>
              <a:rPr lang="en-US" sz="3700" dirty="0" err="1">
                <a:latin typeface="Cambria" panose="02040503050406030204" pitchFamily="18" charset="0"/>
              </a:rPr>
              <a:t>Abare</a:t>
            </a:r>
            <a:r>
              <a:rPr lang="en-US" sz="3700" dirty="0">
                <a:latin typeface="Cambria" panose="02040503050406030204" pitchFamily="18" charset="0"/>
              </a:rPr>
              <a:t>, TSC Staff</a:t>
            </a:r>
          </a:p>
          <a:p>
            <a:pPr algn="l">
              <a:spcBef>
                <a:spcPts val="0"/>
              </a:spcBef>
            </a:pPr>
            <a:r>
              <a:rPr lang="en-US" sz="3700" dirty="0" err="1">
                <a:latin typeface="Cambria" panose="02040503050406030204" pitchFamily="18" charset="0"/>
              </a:rPr>
              <a:t>Qaioyan</a:t>
            </a:r>
            <a:r>
              <a:rPr lang="en-US" sz="3700" dirty="0">
                <a:latin typeface="Cambria" panose="02040503050406030204" pitchFamily="18" charset="0"/>
              </a:rPr>
              <a:t> Yu, Ph.D., Advisor</a:t>
            </a:r>
          </a:p>
          <a:p>
            <a:pPr algn="l">
              <a:spcBef>
                <a:spcPts val="0"/>
              </a:spcBef>
            </a:pPr>
            <a:r>
              <a:rPr lang="en-US" sz="3700" dirty="0">
                <a:latin typeface="Cambria" panose="02040503050406030204" pitchFamily="18" charset="0"/>
              </a:rPr>
              <a:t>May-Win Thein, Ph.D., Advisor</a:t>
            </a:r>
          </a:p>
          <a:p>
            <a:pPr algn="l">
              <a:spcBef>
                <a:spcPts val="0"/>
              </a:spcBef>
            </a:pPr>
            <a:r>
              <a:rPr lang="en-US" sz="3700" dirty="0">
                <a:latin typeface="Cambria" panose="02040503050406030204" pitchFamily="18" charset="0"/>
              </a:rPr>
              <a:t>Electric Vehicle Organization, Student Organization</a:t>
            </a:r>
          </a:p>
          <a:p>
            <a:pPr algn="l">
              <a:spcBef>
                <a:spcPts val="0"/>
              </a:spcBef>
            </a:pPr>
            <a:endParaRPr lang="en-US" sz="3700" dirty="0">
              <a:latin typeface="Cambria" panose="02040503050406030204" pitchFamily="18" charset="0"/>
            </a:endParaRPr>
          </a:p>
        </p:txBody>
      </p:sp>
      <p:pic>
        <p:nvPicPr>
          <p:cNvPr id="21" name="Picture 20" descr="A logo of a panther&#10;&#10;Description automatically generated">
            <a:extLst>
              <a:ext uri="{FF2B5EF4-FFF2-40B4-BE49-F238E27FC236}">
                <a16:creationId xmlns:a16="http://schemas.microsoft.com/office/drawing/2014/main" id="{3C4D84F7-020B-2925-015D-28240377BF42}"/>
              </a:ext>
            </a:extLst>
          </p:cNvPr>
          <p:cNvPicPr>
            <a:picLocks noChangeAspect="1"/>
          </p:cNvPicPr>
          <p:nvPr/>
        </p:nvPicPr>
        <p:blipFill>
          <a:blip r:embed="rId3"/>
          <a:stretch>
            <a:fillRect/>
          </a:stretch>
        </p:blipFill>
        <p:spPr>
          <a:xfrm>
            <a:off x="38183877" y="1113943"/>
            <a:ext cx="4446230" cy="2669671"/>
          </a:xfrm>
          <a:prstGeom prst="rect">
            <a:avLst/>
          </a:prstGeom>
        </p:spPr>
      </p:pic>
      <p:pic>
        <p:nvPicPr>
          <p:cNvPr id="22" name="Picture 21" descr="A group of robots with wheels&#10;&#10;Description automatically generated">
            <a:extLst>
              <a:ext uri="{FF2B5EF4-FFF2-40B4-BE49-F238E27FC236}">
                <a16:creationId xmlns:a16="http://schemas.microsoft.com/office/drawing/2014/main" id="{0D110B49-47B6-1AB9-E8B1-E02719C96EEB}"/>
              </a:ext>
            </a:extLst>
          </p:cNvPr>
          <p:cNvPicPr>
            <a:picLocks noChangeAspect="1"/>
          </p:cNvPicPr>
          <p:nvPr/>
        </p:nvPicPr>
        <p:blipFill>
          <a:blip r:embed="rId4"/>
          <a:stretch>
            <a:fillRect/>
          </a:stretch>
        </p:blipFill>
        <p:spPr>
          <a:xfrm>
            <a:off x="12904562" y="6445013"/>
            <a:ext cx="7886953" cy="6046664"/>
          </a:xfrm>
          <a:prstGeom prst="rect">
            <a:avLst/>
          </a:prstGeom>
        </p:spPr>
      </p:pic>
      <p:pic>
        <p:nvPicPr>
          <p:cNvPr id="23" name="Picture 22" descr="A diagram of a circuit&#10;&#10;Description automatically generated">
            <a:extLst>
              <a:ext uri="{FF2B5EF4-FFF2-40B4-BE49-F238E27FC236}">
                <a16:creationId xmlns:a16="http://schemas.microsoft.com/office/drawing/2014/main" id="{1BD5DF3F-5AE6-4161-8AC7-0F34D145B31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2568847" y="6445014"/>
            <a:ext cx="8909701" cy="5841756"/>
          </a:xfrm>
          <a:prstGeom prst="rect">
            <a:avLst/>
          </a:prstGeom>
        </p:spPr>
      </p:pic>
      <p:pic>
        <p:nvPicPr>
          <p:cNvPr id="25" name="Picture 24" descr="A computer screen shot of a circuit board&#10;&#10;Description automatically generated">
            <a:extLst>
              <a:ext uri="{FF2B5EF4-FFF2-40B4-BE49-F238E27FC236}">
                <a16:creationId xmlns:a16="http://schemas.microsoft.com/office/drawing/2014/main" id="{AB3112E3-4510-F388-48F6-42B0E426062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1230014" y="25131568"/>
            <a:ext cx="4365699" cy="6024097"/>
          </a:xfrm>
          <a:prstGeom prst="rect">
            <a:avLst/>
          </a:prstGeom>
        </p:spPr>
      </p:pic>
      <p:pic>
        <p:nvPicPr>
          <p:cNvPr id="28" name="Picture 27" descr="A green and yellow electronic board&#10;&#10;Description automatically generated">
            <a:extLst>
              <a:ext uri="{FF2B5EF4-FFF2-40B4-BE49-F238E27FC236}">
                <a16:creationId xmlns:a16="http://schemas.microsoft.com/office/drawing/2014/main" id="{A7C78457-E40A-FAA8-837C-96975E1B01D9}"/>
              </a:ext>
            </a:extLst>
          </p:cNvPr>
          <p:cNvPicPr>
            <a:picLocks noChangeAspect="1"/>
          </p:cNvPicPr>
          <p:nvPr/>
        </p:nvPicPr>
        <p:blipFill rotWithShape="1">
          <a:blip r:embed="rId7">
            <a:extLst>
              <a:ext uri="{28A0092B-C50C-407E-A947-70E740481C1C}">
                <a14:useLocalDpi xmlns:a14="http://schemas.microsoft.com/office/drawing/2010/main" val="0"/>
              </a:ext>
            </a:extLst>
          </a:blip>
          <a:srcRect l="28489" t="14790" r="29462" b="2364"/>
          <a:stretch/>
        </p:blipFill>
        <p:spPr>
          <a:xfrm>
            <a:off x="26039445" y="25702727"/>
            <a:ext cx="5481085" cy="5220081"/>
          </a:xfrm>
          <a:prstGeom prst="rect">
            <a:avLst/>
          </a:prstGeom>
        </p:spPr>
      </p:pic>
      <p:sp>
        <p:nvSpPr>
          <p:cNvPr id="36" name="TextBox 35">
            <a:extLst>
              <a:ext uri="{FF2B5EF4-FFF2-40B4-BE49-F238E27FC236}">
                <a16:creationId xmlns:a16="http://schemas.microsoft.com/office/drawing/2014/main" id="{F00125C1-34AD-BA3B-EC12-CE0E3EAE1765}"/>
              </a:ext>
            </a:extLst>
          </p:cNvPr>
          <p:cNvSpPr txBox="1"/>
          <p:nvPr/>
        </p:nvSpPr>
        <p:spPr>
          <a:xfrm>
            <a:off x="13660886" y="16542867"/>
            <a:ext cx="8159887" cy="4832092"/>
          </a:xfrm>
          <a:prstGeom prst="rect">
            <a:avLst/>
          </a:prstGeom>
          <a:noFill/>
        </p:spPr>
        <p:txBody>
          <a:bodyPr wrap="square" rtlCol="0">
            <a:spAutoFit/>
          </a:bodyPr>
          <a:lstStyle/>
          <a:p>
            <a:r>
              <a:rPr lang="en-US" sz="4400" dirty="0">
                <a:latin typeface="Cambria" panose="02040503050406030204" pitchFamily="18" charset="0"/>
                <a:ea typeface="Cambria" panose="02040503050406030204" pitchFamily="18" charset="0"/>
              </a:rPr>
              <a:t>Features:</a:t>
            </a:r>
          </a:p>
          <a:p>
            <a:pPr marL="1143000" indent="-1143000">
              <a:buFont typeface="Arial" panose="020B0604020202020204" pitchFamily="34" charset="0"/>
              <a:buChar char="•"/>
            </a:pPr>
            <a:r>
              <a:rPr lang="en-US" sz="4400" dirty="0">
                <a:latin typeface="Cambria" panose="02040503050406030204" pitchFamily="18" charset="0"/>
                <a:ea typeface="Cambria" panose="02040503050406030204" pitchFamily="18" charset="0"/>
              </a:rPr>
              <a:t>I</a:t>
            </a:r>
            <a:r>
              <a:rPr lang="en-US" sz="4400" baseline="30000" dirty="0">
                <a:latin typeface="Cambria" panose="02040503050406030204" pitchFamily="18" charset="0"/>
                <a:ea typeface="Cambria" panose="02040503050406030204" pitchFamily="18" charset="0"/>
              </a:rPr>
              <a:t>2</a:t>
            </a:r>
            <a:r>
              <a:rPr lang="en-US" sz="4400" dirty="0">
                <a:latin typeface="Cambria" panose="02040503050406030204" pitchFamily="18" charset="0"/>
                <a:ea typeface="Cambria" panose="02040503050406030204" pitchFamily="18" charset="0"/>
              </a:rPr>
              <a:t>C</a:t>
            </a:r>
          </a:p>
          <a:p>
            <a:pPr marL="1143000" indent="-1143000">
              <a:buFont typeface="Arial" panose="020B0604020202020204" pitchFamily="34" charset="0"/>
              <a:buChar char="•"/>
            </a:pPr>
            <a:r>
              <a:rPr lang="en-US" sz="4400" dirty="0">
                <a:latin typeface="Cambria" panose="02040503050406030204" pitchFamily="18" charset="0"/>
                <a:ea typeface="Cambria" panose="02040503050406030204" pitchFamily="18" charset="0"/>
              </a:rPr>
              <a:t>UART</a:t>
            </a:r>
          </a:p>
          <a:p>
            <a:pPr marL="1143000" indent="-1143000">
              <a:buFont typeface="Arial" panose="020B0604020202020204" pitchFamily="34" charset="0"/>
              <a:buChar char="•"/>
            </a:pPr>
            <a:r>
              <a:rPr lang="en-US" sz="4400" dirty="0">
                <a:latin typeface="Cambria" panose="02040503050406030204" pitchFamily="18" charset="0"/>
                <a:ea typeface="Cambria" panose="02040503050406030204" pitchFamily="18" charset="0"/>
              </a:rPr>
              <a:t>SWD</a:t>
            </a:r>
          </a:p>
          <a:p>
            <a:pPr marL="1143000" indent="-1143000">
              <a:buFont typeface="Arial" panose="020B0604020202020204" pitchFamily="34" charset="0"/>
              <a:buChar char="•"/>
            </a:pPr>
            <a:r>
              <a:rPr lang="en-US" sz="4400" dirty="0">
                <a:latin typeface="Cambria" panose="02040503050406030204" pitchFamily="18" charset="0"/>
                <a:ea typeface="Cambria" panose="02040503050406030204" pitchFamily="18" charset="0"/>
              </a:rPr>
              <a:t>XT60 power input</a:t>
            </a:r>
          </a:p>
          <a:p>
            <a:pPr marL="1143000" indent="-1143000">
              <a:buFont typeface="Arial" panose="020B0604020202020204" pitchFamily="34" charset="0"/>
              <a:buChar char="•"/>
            </a:pPr>
            <a:r>
              <a:rPr lang="en-US" sz="4400" dirty="0">
                <a:latin typeface="Cambria" panose="02040503050406030204" pitchFamily="18" charset="0"/>
                <a:ea typeface="Cambria" panose="02040503050406030204" pitchFamily="18" charset="0"/>
              </a:rPr>
              <a:t>16 MHz external clock</a:t>
            </a:r>
          </a:p>
          <a:p>
            <a:pPr marL="1143000" indent="-1143000">
              <a:buFont typeface="Arial" panose="020B0604020202020204" pitchFamily="34" charset="0"/>
              <a:buChar char="•"/>
            </a:pPr>
            <a:endParaRPr lang="en-US" sz="4400" dirty="0">
              <a:latin typeface="Cambria" panose="02040503050406030204" pitchFamily="18" charset="0"/>
              <a:ea typeface="Cambria" panose="02040503050406030204" pitchFamily="18" charset="0"/>
            </a:endParaRPr>
          </a:p>
        </p:txBody>
      </p:sp>
      <p:sp>
        <p:nvSpPr>
          <p:cNvPr id="37" name="TextBox 36">
            <a:extLst>
              <a:ext uri="{FF2B5EF4-FFF2-40B4-BE49-F238E27FC236}">
                <a16:creationId xmlns:a16="http://schemas.microsoft.com/office/drawing/2014/main" id="{DBC9F708-0044-8F35-D2C0-615C87115C5C}"/>
              </a:ext>
            </a:extLst>
          </p:cNvPr>
          <p:cNvSpPr txBox="1"/>
          <p:nvPr/>
        </p:nvSpPr>
        <p:spPr>
          <a:xfrm>
            <a:off x="13070127" y="26252770"/>
            <a:ext cx="8159887" cy="4154984"/>
          </a:xfrm>
          <a:prstGeom prst="rect">
            <a:avLst/>
          </a:prstGeom>
          <a:noFill/>
        </p:spPr>
        <p:txBody>
          <a:bodyPr wrap="square" rtlCol="0">
            <a:spAutoFit/>
          </a:bodyPr>
          <a:lstStyle/>
          <a:p>
            <a:r>
              <a:rPr lang="en-US" sz="4400" dirty="0">
                <a:latin typeface="Cambria" panose="02040503050406030204" pitchFamily="18" charset="0"/>
                <a:ea typeface="Cambria" panose="02040503050406030204" pitchFamily="18" charset="0"/>
              </a:rPr>
              <a:t>Features:</a:t>
            </a:r>
          </a:p>
          <a:p>
            <a:pPr marL="1143000" indent="-1143000">
              <a:buFont typeface="Arial" panose="020B0604020202020204" pitchFamily="34" charset="0"/>
              <a:buChar char="•"/>
            </a:pPr>
            <a:r>
              <a:rPr lang="en-US" sz="4400" dirty="0">
                <a:latin typeface="Cambria" panose="02040503050406030204" pitchFamily="18" charset="0"/>
                <a:ea typeface="Cambria" panose="02040503050406030204" pitchFamily="18" charset="0"/>
              </a:rPr>
              <a:t>4 layers</a:t>
            </a:r>
          </a:p>
          <a:p>
            <a:pPr marL="1143000" indent="-1143000">
              <a:buFont typeface="Arial" panose="020B0604020202020204" pitchFamily="34" charset="0"/>
              <a:buChar char="•"/>
            </a:pPr>
            <a:r>
              <a:rPr lang="en-US" sz="4400" dirty="0">
                <a:latin typeface="Cambria" panose="02040503050406030204" pitchFamily="18" charset="0"/>
                <a:ea typeface="Cambria" panose="02040503050406030204" pitchFamily="18" charset="0"/>
              </a:rPr>
              <a:t>2 internal PWR/GND planes</a:t>
            </a:r>
          </a:p>
          <a:p>
            <a:pPr marL="1143000" indent="-1143000">
              <a:buFont typeface="Arial" panose="020B0604020202020204" pitchFamily="34" charset="0"/>
              <a:buChar char="•"/>
            </a:pPr>
            <a:r>
              <a:rPr lang="en-US" sz="4400" dirty="0">
                <a:latin typeface="Cambria" panose="02040503050406030204" pitchFamily="18" charset="0"/>
                <a:ea typeface="Cambria" panose="02040503050406030204" pitchFamily="18" charset="0"/>
              </a:rPr>
              <a:t>HASL (lead)</a:t>
            </a:r>
          </a:p>
          <a:p>
            <a:pPr marL="1143000" indent="-1143000">
              <a:buFont typeface="Arial" panose="020B0604020202020204" pitchFamily="34" charset="0"/>
              <a:buChar char="•"/>
            </a:pPr>
            <a:r>
              <a:rPr lang="en-US" sz="4400" dirty="0">
                <a:latin typeface="Cambria" panose="02040503050406030204" pitchFamily="18" charset="0"/>
                <a:ea typeface="Cambria" panose="02040503050406030204" pitchFamily="18" charset="0"/>
              </a:rPr>
              <a:t>FR4</a:t>
            </a:r>
          </a:p>
          <a:p>
            <a:pPr marL="1143000" indent="-1143000">
              <a:buFont typeface="Arial" panose="020B0604020202020204" pitchFamily="34" charset="0"/>
              <a:buChar char="•"/>
            </a:pPr>
            <a:r>
              <a:rPr lang="en-US" sz="4400" dirty="0">
                <a:latin typeface="Cambria" panose="02040503050406030204" pitchFamily="18" charset="0"/>
                <a:ea typeface="Cambria" panose="02040503050406030204" pitchFamily="18" charset="0"/>
              </a:rPr>
              <a:t>Dimensions: 65mm*90mm</a:t>
            </a:r>
          </a:p>
        </p:txBody>
      </p:sp>
      <p:pic>
        <p:nvPicPr>
          <p:cNvPr id="39" name="Picture 38">
            <a:extLst>
              <a:ext uri="{FF2B5EF4-FFF2-40B4-BE49-F238E27FC236}">
                <a16:creationId xmlns:a16="http://schemas.microsoft.com/office/drawing/2014/main" id="{EB8BA3D3-F171-D8FE-01D2-089E6D14EC58}"/>
              </a:ext>
            </a:extLst>
          </p:cNvPr>
          <p:cNvPicPr>
            <a:picLocks noChangeAspect="1"/>
          </p:cNvPicPr>
          <p:nvPr/>
        </p:nvPicPr>
        <p:blipFill>
          <a:blip r:embed="rId8"/>
          <a:stretch>
            <a:fillRect/>
          </a:stretch>
        </p:blipFill>
        <p:spPr>
          <a:xfrm>
            <a:off x="21945600" y="15423253"/>
            <a:ext cx="8650593" cy="5973748"/>
          </a:xfrm>
          <a:prstGeom prst="rect">
            <a:avLst/>
          </a:prstGeom>
        </p:spPr>
      </p:pic>
      <p:sp>
        <p:nvSpPr>
          <p:cNvPr id="40" name="TextBox 39">
            <a:extLst>
              <a:ext uri="{FF2B5EF4-FFF2-40B4-BE49-F238E27FC236}">
                <a16:creationId xmlns:a16="http://schemas.microsoft.com/office/drawing/2014/main" id="{71B00792-A330-4E45-3A25-31B3B98D32D2}"/>
              </a:ext>
            </a:extLst>
          </p:cNvPr>
          <p:cNvSpPr txBox="1"/>
          <p:nvPr/>
        </p:nvSpPr>
        <p:spPr>
          <a:xfrm>
            <a:off x="21251806" y="31334387"/>
            <a:ext cx="5165977" cy="477048"/>
          </a:xfrm>
          <a:prstGeom prst="rect">
            <a:avLst/>
          </a:prstGeom>
          <a:noFill/>
        </p:spPr>
        <p:txBody>
          <a:bodyPr wrap="square" lIns="106674" tIns="53337" rIns="106674" bIns="53337" rtlCol="0">
            <a:spAutoFit/>
          </a:bodyPr>
          <a:lstStyle/>
          <a:p>
            <a:r>
              <a:rPr lang="en-US" sz="2400" dirty="0">
                <a:latin typeface="Cambria" panose="02040503050406030204" pitchFamily="18" charset="0"/>
              </a:rPr>
              <a:t>PCB Layout</a:t>
            </a:r>
          </a:p>
        </p:txBody>
      </p:sp>
    </p:spTree>
    <p:extLst>
      <p:ext uri="{BB962C8B-B14F-4D97-AF65-F5344CB8AC3E}">
        <p14:creationId xmlns:p14="http://schemas.microsoft.com/office/powerpoint/2010/main" val="37603044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EsriMapsInfo xmlns="ESRI.ArcGIS.Mapping.OfficeIntegration.PowerPointInfo">
  <Version>Version1</Version>
  <RequiresSignIn>False</RequiresSignIn>
</EsriMapsInfo>
</file>

<file path=customXml/item2.xml><?xml version="1.0" encoding="utf-8"?>
<EsriMapsInfo xmlns="ESRI.ArcGIS.Mapping.OfficeIntegration.PowerPointInfo">
  <Version>Version1</Version>
  <RequiresSignIn>False</RequiresSignIn>
</EsriMapsInfo>
</file>

<file path=customXml/itemProps1.xml><?xml version="1.0" encoding="utf-8"?>
<ds:datastoreItem xmlns:ds="http://schemas.openxmlformats.org/officeDocument/2006/customXml" ds:itemID="{1966D790-D06C-4361-94B8-8BED25FA40AD}">
  <ds:schemaRefs>
    <ds:schemaRef ds:uri="ESRI.ArcGIS.Mapping.OfficeIntegration.PowerPointInfo"/>
  </ds:schemaRefs>
</ds:datastoreItem>
</file>

<file path=customXml/itemProps2.xml><?xml version="1.0" encoding="utf-8"?>
<ds:datastoreItem xmlns:ds="http://schemas.openxmlformats.org/officeDocument/2006/customXml" ds:itemID="{E8B49EBC-8012-49EB-A634-9AC004CF8E85}">
  <ds:schemaRefs>
    <ds:schemaRef ds:uri="ESRI.ArcGIS.Mapping.OfficeIntegration.PowerPointInfo"/>
  </ds:schemaRefs>
</ds:datastoreItem>
</file>

<file path=docProps/app.xml><?xml version="1.0" encoding="utf-8"?>
<Properties xmlns="http://schemas.openxmlformats.org/officeDocument/2006/extended-properties" xmlns:vt="http://schemas.openxmlformats.org/officeDocument/2006/docPropsVTypes">
  <Template>Office Theme</Template>
  <TotalTime>8852</TotalTime>
  <Words>505</Words>
  <Application>Microsoft Office PowerPoint</Application>
  <PresentationFormat>Custom</PresentationFormat>
  <Paragraphs>40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Cambria</vt:lpstr>
      <vt:lpstr>Office Theme</vt:lpstr>
      <vt:lpstr>ET NavSwarm – PCB Design Nick Snyder, Nate Cannon, Anuj Joshi, Cooper Montgomery, Sam Muldrow Department of Electrical and Computer Engineering, University of New Hampshire, Durham, NH 03824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Rhiannon Jacobs</dc:creator>
  <cp:lastModifiedBy>Nick Snyder</cp:lastModifiedBy>
  <cp:revision>165</cp:revision>
  <dcterms:created xsi:type="dcterms:W3CDTF">2016-03-05T16:55:12Z</dcterms:created>
  <dcterms:modified xsi:type="dcterms:W3CDTF">2024-04-22T20:14:32Z</dcterms:modified>
</cp:coreProperties>
</file>

<file path=docProps/thumbnail.jpeg>
</file>